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 id="2147483685" r:id="rId2"/>
  </p:sldMasterIdLst>
  <p:notesMasterIdLst>
    <p:notesMasterId r:id="rId17"/>
  </p:notesMasterIdLst>
  <p:sldIdLst>
    <p:sldId id="514" r:id="rId3"/>
    <p:sldId id="258" r:id="rId4"/>
    <p:sldId id="510" r:id="rId5"/>
    <p:sldId id="511" r:id="rId6"/>
    <p:sldId id="256" r:id="rId7"/>
    <p:sldId id="285" r:id="rId8"/>
    <p:sldId id="500" r:id="rId9"/>
    <p:sldId id="502" r:id="rId10"/>
    <p:sldId id="512" r:id="rId11"/>
    <p:sldId id="513" r:id="rId12"/>
    <p:sldId id="503" r:id="rId13"/>
    <p:sldId id="264" r:id="rId14"/>
    <p:sldId id="302"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99"/>
    <a:srgbClr val="1912AE"/>
    <a:srgbClr val="FFFFFF"/>
    <a:srgbClr val="B85E16"/>
    <a:srgbClr val="A0692E"/>
    <a:srgbClr val="764F22"/>
    <a:srgbClr val="FF8119"/>
    <a:srgbClr val="FF7707"/>
    <a:srgbClr val="FFAF6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257" autoAdjust="0"/>
    <p:restoredTop sz="93097" autoAdjust="0"/>
  </p:normalViewPr>
  <p:slideViewPr>
    <p:cSldViewPr snapToGrid="0">
      <p:cViewPr varScale="1">
        <p:scale>
          <a:sx n="77" d="100"/>
          <a:sy n="77" d="100"/>
        </p:scale>
        <p:origin x="5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UTM Avo" panose="02040603050506020204"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UTM Avo" panose="02040603050506020204" pitchFamily="18" charset="0"/>
              </a:defRPr>
            </a:lvl1pPr>
          </a:lstStyle>
          <a:p>
            <a:fld id="{3EFD42F7-718C-4B98-AAEC-167E6DDD60A7}" type="datetimeFigureOut">
              <a:rPr lang="en-US" smtClean="0"/>
              <a:pPr/>
              <a:t>9/14/2024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UTM Avo" panose="02040603050506020204"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UTM Avo" panose="02040603050506020204" pitchFamily="18" charset="0"/>
              </a:defRPr>
            </a:lvl1pPr>
          </a:lstStyle>
          <a:p>
            <a:fld id="{21B2AA4F-B828-4D7C-AFD3-893933DAFCB4}" type="slidenum">
              <a:rPr lang="en-US" smtClean="0"/>
              <a:pPr/>
              <a:t>‹#›</a:t>
            </a:fld>
            <a:endParaRPr lang="en-US" dirty="0"/>
          </a:p>
        </p:txBody>
      </p:sp>
    </p:spTree>
    <p:extLst>
      <p:ext uri="{BB962C8B-B14F-4D97-AF65-F5344CB8AC3E}">
        <p14:creationId xmlns:p14="http://schemas.microsoft.com/office/powerpoint/2010/main" val="396478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UTM Avo" panose="02040603050506020204" pitchFamily="18" charset="0"/>
        <a:ea typeface="+mn-ea"/>
        <a:cs typeface="+mn-cs"/>
      </a:defRPr>
    </a:lvl1pPr>
    <a:lvl2pPr marL="457200" algn="l" defTabSz="914400" rtl="0" eaLnBrk="1" latinLnBrk="0" hangingPunct="1">
      <a:defRPr sz="1200" kern="1200">
        <a:solidFill>
          <a:schemeClr val="tx1"/>
        </a:solidFill>
        <a:latin typeface="UTM Avo" panose="02040603050506020204" pitchFamily="18" charset="0"/>
        <a:ea typeface="+mn-ea"/>
        <a:cs typeface="+mn-cs"/>
      </a:defRPr>
    </a:lvl2pPr>
    <a:lvl3pPr marL="914400" algn="l" defTabSz="914400" rtl="0" eaLnBrk="1" latinLnBrk="0" hangingPunct="1">
      <a:defRPr sz="1200" kern="1200">
        <a:solidFill>
          <a:schemeClr val="tx1"/>
        </a:solidFill>
        <a:latin typeface="UTM Avo" panose="02040603050506020204" pitchFamily="18" charset="0"/>
        <a:ea typeface="+mn-ea"/>
        <a:cs typeface="+mn-cs"/>
      </a:defRPr>
    </a:lvl3pPr>
    <a:lvl4pPr marL="1371600" algn="l" defTabSz="914400" rtl="0" eaLnBrk="1" latinLnBrk="0" hangingPunct="1">
      <a:defRPr sz="1200" kern="1200">
        <a:solidFill>
          <a:schemeClr val="tx1"/>
        </a:solidFill>
        <a:latin typeface="UTM Avo" panose="02040603050506020204" pitchFamily="18" charset="0"/>
        <a:ea typeface="+mn-ea"/>
        <a:cs typeface="+mn-cs"/>
      </a:defRPr>
    </a:lvl4pPr>
    <a:lvl5pPr marL="1828800" algn="l" defTabSz="914400" rtl="0" eaLnBrk="1" latinLnBrk="0" hangingPunct="1">
      <a:defRPr sz="1200" kern="1200">
        <a:solidFill>
          <a:schemeClr val="tx1"/>
        </a:solidFill>
        <a:latin typeface="UTM Avo" panose="020406030505060202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36198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63330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7E5F2A-A258-4175-8811-01C322EEFE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4184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7E5F2A-A258-4175-8811-01C322EEFE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2328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DDFCB-0F33-4D10-BA03-5C4E1E147D1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73510E-A40B-4544-AC1E-386A91A79F50}"/>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A0961B-3909-418C-9DDD-50880109CE31}"/>
              </a:ext>
            </a:extLst>
          </p:cNvPr>
          <p:cNvSpPr>
            <a:spLocks noGrp="1"/>
          </p:cNvSpPr>
          <p:nvPr>
            <p:ph type="dt" sz="half" idx="10"/>
          </p:nvPr>
        </p:nvSpPr>
        <p:spPr>
          <a:xfrm>
            <a:off x="838200" y="6356350"/>
            <a:ext cx="2743200" cy="365125"/>
          </a:xfrm>
          <a:prstGeom prst="rect">
            <a:avLst/>
          </a:prstGeom>
        </p:spPr>
        <p:txBody>
          <a:bodyPr/>
          <a:lstStyle/>
          <a:p>
            <a:fld id="{4C7C60CF-5E31-4BA3-AFCB-24C11D0CB2DF}" type="datetimeFigureOut">
              <a:rPr lang="en-US" smtClean="0"/>
              <a:t>9/14/2024</a:t>
            </a:fld>
            <a:endParaRPr lang="en-US"/>
          </a:p>
        </p:txBody>
      </p:sp>
      <p:sp>
        <p:nvSpPr>
          <p:cNvPr id="5" name="Footer Placeholder 4">
            <a:extLst>
              <a:ext uri="{FF2B5EF4-FFF2-40B4-BE49-F238E27FC236}">
                <a16:creationId xmlns:a16="http://schemas.microsoft.com/office/drawing/2014/main" id="{EBB17053-E3CB-4938-866F-96928E197FB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E76A060-9D0F-4443-883F-360AF05AB2BA}"/>
              </a:ext>
            </a:extLst>
          </p:cNvPr>
          <p:cNvSpPr>
            <a:spLocks noGrp="1"/>
          </p:cNvSpPr>
          <p:nvPr>
            <p:ph type="sldNum" sz="quarter" idx="12"/>
          </p:nvPr>
        </p:nvSpPr>
        <p:spPr>
          <a:xfrm>
            <a:off x="8610600" y="6356350"/>
            <a:ext cx="2743200" cy="365125"/>
          </a:xfrm>
          <a:prstGeom prst="rect">
            <a:avLst/>
          </a:prstGeom>
        </p:spPr>
        <p:txBody>
          <a:bodyPr/>
          <a:lstStyle/>
          <a:p>
            <a:fld id="{E6961E70-7209-40C6-8D15-0055700FC07D}" type="slidenum">
              <a:rPr lang="en-US" smtClean="0"/>
              <a:t>‹#›</a:t>
            </a:fld>
            <a:endParaRPr lang="en-US"/>
          </a:p>
        </p:txBody>
      </p:sp>
    </p:spTree>
    <p:extLst>
      <p:ext uri="{BB962C8B-B14F-4D97-AF65-F5344CB8AC3E}">
        <p14:creationId xmlns:p14="http://schemas.microsoft.com/office/powerpoint/2010/main" val="80305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5AD56-9A69-4BA4-960F-7964A7209F4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C69E86-A2AB-42F9-9A19-C64B2708FB96}"/>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C2C4A-3519-4703-9DCE-353C85A835E6}"/>
              </a:ext>
            </a:extLst>
          </p:cNvPr>
          <p:cNvSpPr>
            <a:spLocks noGrp="1"/>
          </p:cNvSpPr>
          <p:nvPr>
            <p:ph type="dt" sz="half" idx="10"/>
          </p:nvPr>
        </p:nvSpPr>
        <p:spPr>
          <a:xfrm>
            <a:off x="838200" y="6356350"/>
            <a:ext cx="2743200" cy="365125"/>
          </a:xfrm>
          <a:prstGeom prst="rect">
            <a:avLst/>
          </a:prstGeom>
        </p:spPr>
        <p:txBody>
          <a:bodyPr/>
          <a:lstStyle/>
          <a:p>
            <a:fld id="{4C7C60CF-5E31-4BA3-AFCB-24C11D0CB2DF}" type="datetimeFigureOut">
              <a:rPr lang="en-US" smtClean="0"/>
              <a:t>9/14/2024</a:t>
            </a:fld>
            <a:endParaRPr lang="en-US"/>
          </a:p>
        </p:txBody>
      </p:sp>
      <p:sp>
        <p:nvSpPr>
          <p:cNvPr id="5" name="Footer Placeholder 4">
            <a:extLst>
              <a:ext uri="{FF2B5EF4-FFF2-40B4-BE49-F238E27FC236}">
                <a16:creationId xmlns:a16="http://schemas.microsoft.com/office/drawing/2014/main" id="{0FD89A9D-1D7C-4293-8F31-447710990A2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032D7F4-A316-406E-9ECC-1078804DC9B3}"/>
              </a:ext>
            </a:extLst>
          </p:cNvPr>
          <p:cNvSpPr>
            <a:spLocks noGrp="1"/>
          </p:cNvSpPr>
          <p:nvPr>
            <p:ph type="sldNum" sz="quarter" idx="12"/>
          </p:nvPr>
        </p:nvSpPr>
        <p:spPr>
          <a:xfrm>
            <a:off x="8610600" y="6356350"/>
            <a:ext cx="2743200" cy="365125"/>
          </a:xfrm>
          <a:prstGeom prst="rect">
            <a:avLst/>
          </a:prstGeom>
        </p:spPr>
        <p:txBody>
          <a:bodyPr/>
          <a:lstStyle/>
          <a:p>
            <a:fld id="{E6961E70-7209-40C6-8D15-0055700FC07D}" type="slidenum">
              <a:rPr lang="en-US" smtClean="0"/>
              <a:t>‹#›</a:t>
            </a:fld>
            <a:endParaRPr lang="en-US"/>
          </a:p>
        </p:txBody>
      </p:sp>
    </p:spTree>
    <p:extLst>
      <p:ext uri="{BB962C8B-B14F-4D97-AF65-F5344CB8AC3E}">
        <p14:creationId xmlns:p14="http://schemas.microsoft.com/office/powerpoint/2010/main" val="463769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1057E4-4EF6-4E7A-AF28-F2DD74FC5E3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AA32ACF-2F2D-4879-8F8F-062C0D999A12}"/>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57375-307F-4E27-AAF2-4398A5942A0C}"/>
              </a:ext>
            </a:extLst>
          </p:cNvPr>
          <p:cNvSpPr>
            <a:spLocks noGrp="1"/>
          </p:cNvSpPr>
          <p:nvPr>
            <p:ph type="dt" sz="half" idx="10"/>
          </p:nvPr>
        </p:nvSpPr>
        <p:spPr>
          <a:xfrm>
            <a:off x="838200" y="6356350"/>
            <a:ext cx="2743200" cy="365125"/>
          </a:xfrm>
          <a:prstGeom prst="rect">
            <a:avLst/>
          </a:prstGeom>
        </p:spPr>
        <p:txBody>
          <a:bodyPr/>
          <a:lstStyle/>
          <a:p>
            <a:fld id="{4C7C60CF-5E31-4BA3-AFCB-24C11D0CB2DF}" type="datetimeFigureOut">
              <a:rPr lang="en-US" smtClean="0"/>
              <a:t>9/14/2024</a:t>
            </a:fld>
            <a:endParaRPr lang="en-US"/>
          </a:p>
        </p:txBody>
      </p:sp>
      <p:sp>
        <p:nvSpPr>
          <p:cNvPr id="5" name="Footer Placeholder 4">
            <a:extLst>
              <a:ext uri="{FF2B5EF4-FFF2-40B4-BE49-F238E27FC236}">
                <a16:creationId xmlns:a16="http://schemas.microsoft.com/office/drawing/2014/main" id="{178C9913-EA67-4CFA-989F-822C037418B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4A7ED9F-F0ED-4EF9-93DE-073BC1A9C5AC}"/>
              </a:ext>
            </a:extLst>
          </p:cNvPr>
          <p:cNvSpPr>
            <a:spLocks noGrp="1"/>
          </p:cNvSpPr>
          <p:nvPr>
            <p:ph type="sldNum" sz="quarter" idx="12"/>
          </p:nvPr>
        </p:nvSpPr>
        <p:spPr>
          <a:xfrm>
            <a:off x="8610600" y="6356350"/>
            <a:ext cx="2743200" cy="365125"/>
          </a:xfrm>
          <a:prstGeom prst="rect">
            <a:avLst/>
          </a:prstGeom>
        </p:spPr>
        <p:txBody>
          <a:bodyPr/>
          <a:lstStyle/>
          <a:p>
            <a:fld id="{E6961E70-7209-40C6-8D15-0055700FC07D}" type="slidenum">
              <a:rPr lang="en-US" smtClean="0"/>
              <a:t>‹#›</a:t>
            </a:fld>
            <a:endParaRPr lang="en-US"/>
          </a:p>
        </p:txBody>
      </p:sp>
    </p:spTree>
    <p:extLst>
      <p:ext uri="{BB962C8B-B14F-4D97-AF65-F5344CB8AC3E}">
        <p14:creationId xmlns:p14="http://schemas.microsoft.com/office/powerpoint/2010/main" val="1888642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82ED85D-F71A-4CD6-B145-791801CB30CA}" type="datetimeFigureOut">
              <a:rPr lang="en-US" smtClean="0"/>
              <a:t>9/14/2024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4B1DC3E-BBBD-4D49-9B4F-69C25DBC4787}" type="slidenum">
              <a:rPr lang="en-US" smtClean="0"/>
              <a:t>‹#›</a:t>
            </a:fld>
            <a:endParaRPr lang="en-US"/>
          </a:p>
        </p:txBody>
      </p:sp>
    </p:spTree>
    <p:extLst>
      <p:ext uri="{BB962C8B-B14F-4D97-AF65-F5344CB8AC3E}">
        <p14:creationId xmlns:p14="http://schemas.microsoft.com/office/powerpoint/2010/main" val="3071742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82ED85D-F71A-4CD6-B145-791801CB30CA}" type="datetimeFigureOut">
              <a:rPr lang="en-US" smtClean="0"/>
              <a:t>9/14/2024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4B1DC3E-BBBD-4D49-9B4F-69C25DBC4787}" type="slidenum">
              <a:rPr lang="en-US" smtClean="0"/>
              <a:t>‹#›</a:t>
            </a:fld>
            <a:endParaRPr lang="en-US"/>
          </a:p>
        </p:txBody>
      </p:sp>
    </p:spTree>
    <p:extLst>
      <p:ext uri="{BB962C8B-B14F-4D97-AF65-F5344CB8AC3E}">
        <p14:creationId xmlns:p14="http://schemas.microsoft.com/office/powerpoint/2010/main" val="13790919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82ED85D-F71A-4CD6-B145-791801CB30CA}" type="datetimeFigureOut">
              <a:rPr lang="en-US" smtClean="0"/>
              <a:t>9/14/2024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4B1DC3E-BBBD-4D49-9B4F-69C25DBC4787}" type="slidenum">
              <a:rPr lang="en-US" smtClean="0"/>
              <a:t>‹#›</a:t>
            </a:fld>
            <a:endParaRPr lang="en-US"/>
          </a:p>
        </p:txBody>
      </p:sp>
    </p:spTree>
    <p:extLst>
      <p:ext uri="{BB962C8B-B14F-4D97-AF65-F5344CB8AC3E}">
        <p14:creationId xmlns:p14="http://schemas.microsoft.com/office/powerpoint/2010/main" val="4053669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82ED85D-F71A-4CD6-B145-791801CB30CA}" type="datetimeFigureOut">
              <a:rPr lang="en-US" smtClean="0"/>
              <a:t>9/14/2024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4B1DC3E-BBBD-4D49-9B4F-69C25DBC4787}" type="slidenum">
              <a:rPr lang="en-US" smtClean="0"/>
              <a:t>‹#›</a:t>
            </a:fld>
            <a:endParaRPr lang="en-US"/>
          </a:p>
        </p:txBody>
      </p:sp>
    </p:spTree>
    <p:extLst>
      <p:ext uri="{BB962C8B-B14F-4D97-AF65-F5344CB8AC3E}">
        <p14:creationId xmlns:p14="http://schemas.microsoft.com/office/powerpoint/2010/main" val="20649388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82ED85D-F71A-4CD6-B145-791801CB30CA}" type="datetimeFigureOut">
              <a:rPr lang="en-US" smtClean="0"/>
              <a:t>9/14/2024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34B1DC3E-BBBD-4D49-9B4F-69C25DBC4787}" type="slidenum">
              <a:rPr lang="en-US" smtClean="0"/>
              <a:t>‹#›</a:t>
            </a:fld>
            <a:endParaRPr lang="en-US"/>
          </a:p>
        </p:txBody>
      </p:sp>
    </p:spTree>
    <p:extLst>
      <p:ext uri="{BB962C8B-B14F-4D97-AF65-F5344CB8AC3E}">
        <p14:creationId xmlns:p14="http://schemas.microsoft.com/office/powerpoint/2010/main" val="27641397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82ED85D-F71A-4CD6-B145-791801CB30CA}" type="datetimeFigureOut">
              <a:rPr lang="en-US" smtClean="0"/>
              <a:t>9/14/2024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34B1DC3E-BBBD-4D49-9B4F-69C25DBC4787}" type="slidenum">
              <a:rPr lang="en-US" smtClean="0"/>
              <a:t>‹#›</a:t>
            </a:fld>
            <a:endParaRPr lang="en-US"/>
          </a:p>
        </p:txBody>
      </p:sp>
    </p:spTree>
    <p:extLst>
      <p:ext uri="{BB962C8B-B14F-4D97-AF65-F5344CB8AC3E}">
        <p14:creationId xmlns:p14="http://schemas.microsoft.com/office/powerpoint/2010/main" val="10578279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82ED85D-F71A-4CD6-B145-791801CB30CA}" type="datetimeFigureOut">
              <a:rPr lang="en-US" smtClean="0"/>
              <a:t>9/14/2024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4B1DC3E-BBBD-4D49-9B4F-69C25DBC4787}" type="slidenum">
              <a:rPr lang="en-US" smtClean="0"/>
              <a:t>‹#›</a:t>
            </a:fld>
            <a:endParaRPr lang="en-US"/>
          </a:p>
        </p:txBody>
      </p:sp>
    </p:spTree>
    <p:extLst>
      <p:ext uri="{BB962C8B-B14F-4D97-AF65-F5344CB8AC3E}">
        <p14:creationId xmlns:p14="http://schemas.microsoft.com/office/powerpoint/2010/main" val="16454586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82ED85D-F71A-4CD6-B145-791801CB30CA}" type="datetimeFigureOut">
              <a:rPr lang="en-US" smtClean="0"/>
              <a:t>9/14/2024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4B1DC3E-BBBD-4D49-9B4F-69C25DBC4787}" type="slidenum">
              <a:rPr lang="en-US" smtClean="0"/>
              <a:t>‹#›</a:t>
            </a:fld>
            <a:endParaRPr lang="en-US"/>
          </a:p>
        </p:txBody>
      </p:sp>
    </p:spTree>
    <p:extLst>
      <p:ext uri="{BB962C8B-B14F-4D97-AF65-F5344CB8AC3E}">
        <p14:creationId xmlns:p14="http://schemas.microsoft.com/office/powerpoint/2010/main" val="530036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0D62B-914D-4546-9CC9-7A6D875DF4A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AC410D8-9E7E-4AE7-B620-78E0405E2365}"/>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61C032-8E73-43FC-B870-03C64B7FD4E7}"/>
              </a:ext>
            </a:extLst>
          </p:cNvPr>
          <p:cNvSpPr>
            <a:spLocks noGrp="1"/>
          </p:cNvSpPr>
          <p:nvPr>
            <p:ph type="dt" sz="half" idx="10"/>
          </p:nvPr>
        </p:nvSpPr>
        <p:spPr>
          <a:xfrm>
            <a:off x="838200" y="6356350"/>
            <a:ext cx="2743200" cy="365125"/>
          </a:xfrm>
          <a:prstGeom prst="rect">
            <a:avLst/>
          </a:prstGeom>
        </p:spPr>
        <p:txBody>
          <a:bodyPr/>
          <a:lstStyle/>
          <a:p>
            <a:fld id="{4C7C60CF-5E31-4BA3-AFCB-24C11D0CB2DF}" type="datetimeFigureOut">
              <a:rPr lang="en-US" smtClean="0"/>
              <a:t>9/14/2024</a:t>
            </a:fld>
            <a:endParaRPr lang="en-US"/>
          </a:p>
        </p:txBody>
      </p:sp>
      <p:sp>
        <p:nvSpPr>
          <p:cNvPr id="5" name="Footer Placeholder 4">
            <a:extLst>
              <a:ext uri="{FF2B5EF4-FFF2-40B4-BE49-F238E27FC236}">
                <a16:creationId xmlns:a16="http://schemas.microsoft.com/office/drawing/2014/main" id="{69854178-200C-4D48-A210-BB00A4E291F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1FFE023-6BA9-4230-A65C-16400C3844CC}"/>
              </a:ext>
            </a:extLst>
          </p:cNvPr>
          <p:cNvSpPr>
            <a:spLocks noGrp="1"/>
          </p:cNvSpPr>
          <p:nvPr>
            <p:ph type="sldNum" sz="quarter" idx="12"/>
          </p:nvPr>
        </p:nvSpPr>
        <p:spPr>
          <a:xfrm>
            <a:off x="8610600" y="6356350"/>
            <a:ext cx="2743200" cy="365125"/>
          </a:xfrm>
          <a:prstGeom prst="rect">
            <a:avLst/>
          </a:prstGeom>
        </p:spPr>
        <p:txBody>
          <a:bodyPr/>
          <a:lstStyle/>
          <a:p>
            <a:fld id="{E6961E70-7209-40C6-8D15-0055700FC07D}" type="slidenum">
              <a:rPr lang="en-US" smtClean="0"/>
              <a:t>‹#›</a:t>
            </a:fld>
            <a:endParaRPr lang="en-US"/>
          </a:p>
        </p:txBody>
      </p:sp>
    </p:spTree>
    <p:extLst>
      <p:ext uri="{BB962C8B-B14F-4D97-AF65-F5344CB8AC3E}">
        <p14:creationId xmlns:p14="http://schemas.microsoft.com/office/powerpoint/2010/main" val="521600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82ED85D-F71A-4CD6-B145-791801CB30CA}" type="datetimeFigureOut">
              <a:rPr lang="en-US" smtClean="0"/>
              <a:t>9/14/2024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4B1DC3E-BBBD-4D49-9B4F-69C25DBC4787}" type="slidenum">
              <a:rPr lang="en-US" smtClean="0"/>
              <a:t>‹#›</a:t>
            </a:fld>
            <a:endParaRPr lang="en-US"/>
          </a:p>
        </p:txBody>
      </p:sp>
    </p:spTree>
    <p:extLst>
      <p:ext uri="{BB962C8B-B14F-4D97-AF65-F5344CB8AC3E}">
        <p14:creationId xmlns:p14="http://schemas.microsoft.com/office/powerpoint/2010/main" val="32201221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82ED85D-F71A-4CD6-B145-791801CB30CA}" type="datetimeFigureOut">
              <a:rPr lang="en-US" smtClean="0"/>
              <a:t>9/14/2024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4B1DC3E-BBBD-4D49-9B4F-69C25DBC4787}" type="slidenum">
              <a:rPr lang="en-US" smtClean="0"/>
              <a:t>‹#›</a:t>
            </a:fld>
            <a:endParaRPr lang="en-US"/>
          </a:p>
        </p:txBody>
      </p:sp>
    </p:spTree>
    <p:extLst>
      <p:ext uri="{BB962C8B-B14F-4D97-AF65-F5344CB8AC3E}">
        <p14:creationId xmlns:p14="http://schemas.microsoft.com/office/powerpoint/2010/main" val="41502201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82ED85D-F71A-4CD6-B145-791801CB30CA}" type="datetimeFigureOut">
              <a:rPr lang="en-US" smtClean="0"/>
              <a:t>9/14/2024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4B1DC3E-BBBD-4D49-9B4F-69C25DBC4787}" type="slidenum">
              <a:rPr lang="en-US" smtClean="0"/>
              <a:t>‹#›</a:t>
            </a:fld>
            <a:endParaRPr lang="en-US"/>
          </a:p>
        </p:txBody>
      </p:sp>
    </p:spTree>
    <p:extLst>
      <p:ext uri="{BB962C8B-B14F-4D97-AF65-F5344CB8AC3E}">
        <p14:creationId xmlns:p14="http://schemas.microsoft.com/office/powerpoint/2010/main" val="4248954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23590-65F6-4EAF-8395-017B3DBCFF44}"/>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13159A-7615-4092-B472-4B3D230C1B3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672C89-74A9-4F52-A0C9-C16E977D0BED}"/>
              </a:ext>
            </a:extLst>
          </p:cNvPr>
          <p:cNvSpPr>
            <a:spLocks noGrp="1"/>
          </p:cNvSpPr>
          <p:nvPr>
            <p:ph type="dt" sz="half" idx="10"/>
          </p:nvPr>
        </p:nvSpPr>
        <p:spPr>
          <a:xfrm>
            <a:off x="838200" y="6356350"/>
            <a:ext cx="2743200" cy="365125"/>
          </a:xfrm>
          <a:prstGeom prst="rect">
            <a:avLst/>
          </a:prstGeom>
        </p:spPr>
        <p:txBody>
          <a:bodyPr/>
          <a:lstStyle/>
          <a:p>
            <a:fld id="{4C7C60CF-5E31-4BA3-AFCB-24C11D0CB2DF}" type="datetimeFigureOut">
              <a:rPr lang="en-US" smtClean="0"/>
              <a:t>9/14/2024</a:t>
            </a:fld>
            <a:endParaRPr lang="en-US"/>
          </a:p>
        </p:txBody>
      </p:sp>
      <p:sp>
        <p:nvSpPr>
          <p:cNvPr id="5" name="Footer Placeholder 4">
            <a:extLst>
              <a:ext uri="{FF2B5EF4-FFF2-40B4-BE49-F238E27FC236}">
                <a16:creationId xmlns:a16="http://schemas.microsoft.com/office/drawing/2014/main" id="{6AC5C7C4-36FC-4853-996B-91EB1DFBE19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D60CCC7-9809-4F61-ADF4-D752DD329BB6}"/>
              </a:ext>
            </a:extLst>
          </p:cNvPr>
          <p:cNvSpPr>
            <a:spLocks noGrp="1"/>
          </p:cNvSpPr>
          <p:nvPr>
            <p:ph type="sldNum" sz="quarter" idx="12"/>
          </p:nvPr>
        </p:nvSpPr>
        <p:spPr>
          <a:xfrm>
            <a:off x="8610600" y="6356350"/>
            <a:ext cx="2743200" cy="365125"/>
          </a:xfrm>
          <a:prstGeom prst="rect">
            <a:avLst/>
          </a:prstGeom>
        </p:spPr>
        <p:txBody>
          <a:bodyPr/>
          <a:lstStyle/>
          <a:p>
            <a:fld id="{E6961E70-7209-40C6-8D15-0055700FC07D}" type="slidenum">
              <a:rPr lang="en-US" smtClean="0"/>
              <a:t>‹#›</a:t>
            </a:fld>
            <a:endParaRPr lang="en-US"/>
          </a:p>
        </p:txBody>
      </p:sp>
    </p:spTree>
    <p:extLst>
      <p:ext uri="{BB962C8B-B14F-4D97-AF65-F5344CB8AC3E}">
        <p14:creationId xmlns:p14="http://schemas.microsoft.com/office/powerpoint/2010/main" val="134005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69EE-6CFB-418B-B10F-87BA3B421A7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E6D34A7-B438-432D-B8B5-8F15247094B9}"/>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D0CAAD-9582-4927-8AD1-0FA1AF65949E}"/>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C6CAEB-3F90-4681-BE74-BE50CBC45C12}"/>
              </a:ext>
            </a:extLst>
          </p:cNvPr>
          <p:cNvSpPr>
            <a:spLocks noGrp="1"/>
          </p:cNvSpPr>
          <p:nvPr>
            <p:ph type="dt" sz="half" idx="10"/>
          </p:nvPr>
        </p:nvSpPr>
        <p:spPr>
          <a:xfrm>
            <a:off x="838200" y="6356350"/>
            <a:ext cx="2743200" cy="365125"/>
          </a:xfrm>
          <a:prstGeom prst="rect">
            <a:avLst/>
          </a:prstGeom>
        </p:spPr>
        <p:txBody>
          <a:bodyPr/>
          <a:lstStyle/>
          <a:p>
            <a:fld id="{4C7C60CF-5E31-4BA3-AFCB-24C11D0CB2DF}" type="datetimeFigureOut">
              <a:rPr lang="en-US" smtClean="0"/>
              <a:t>9/14/2024</a:t>
            </a:fld>
            <a:endParaRPr lang="en-US"/>
          </a:p>
        </p:txBody>
      </p:sp>
      <p:sp>
        <p:nvSpPr>
          <p:cNvPr id="6" name="Footer Placeholder 5">
            <a:extLst>
              <a:ext uri="{FF2B5EF4-FFF2-40B4-BE49-F238E27FC236}">
                <a16:creationId xmlns:a16="http://schemas.microsoft.com/office/drawing/2014/main" id="{AFC9C67B-6864-4860-B676-2653E774546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A55B1BA-A837-40D4-80A2-A94F546D5320}"/>
              </a:ext>
            </a:extLst>
          </p:cNvPr>
          <p:cNvSpPr>
            <a:spLocks noGrp="1"/>
          </p:cNvSpPr>
          <p:nvPr>
            <p:ph type="sldNum" sz="quarter" idx="12"/>
          </p:nvPr>
        </p:nvSpPr>
        <p:spPr>
          <a:xfrm>
            <a:off x="8610600" y="6356350"/>
            <a:ext cx="2743200" cy="365125"/>
          </a:xfrm>
          <a:prstGeom prst="rect">
            <a:avLst/>
          </a:prstGeom>
        </p:spPr>
        <p:txBody>
          <a:bodyPr/>
          <a:lstStyle/>
          <a:p>
            <a:fld id="{E6961E70-7209-40C6-8D15-0055700FC07D}" type="slidenum">
              <a:rPr lang="en-US" smtClean="0"/>
              <a:t>‹#›</a:t>
            </a:fld>
            <a:endParaRPr lang="en-US"/>
          </a:p>
        </p:txBody>
      </p:sp>
    </p:spTree>
    <p:extLst>
      <p:ext uri="{BB962C8B-B14F-4D97-AF65-F5344CB8AC3E}">
        <p14:creationId xmlns:p14="http://schemas.microsoft.com/office/powerpoint/2010/main" val="2114790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1B84B-3D05-4767-91C2-48D27DF0C1A5}"/>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AEE34E1D-A30C-4C0F-9D37-7D35CDAF296F}"/>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F4F164-E445-4059-BF16-038B7F6AC680}"/>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DED86E-A9C9-4C45-BA3E-CF43DCC75812}"/>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C77EB3-C5B5-4E57-87F7-A569BD1F6914}"/>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F19445-4E72-4371-A8C6-22DCAE787EEE}"/>
              </a:ext>
            </a:extLst>
          </p:cNvPr>
          <p:cNvSpPr>
            <a:spLocks noGrp="1"/>
          </p:cNvSpPr>
          <p:nvPr>
            <p:ph type="dt" sz="half" idx="10"/>
          </p:nvPr>
        </p:nvSpPr>
        <p:spPr>
          <a:xfrm>
            <a:off x="838200" y="6356350"/>
            <a:ext cx="2743200" cy="365125"/>
          </a:xfrm>
          <a:prstGeom prst="rect">
            <a:avLst/>
          </a:prstGeom>
        </p:spPr>
        <p:txBody>
          <a:bodyPr/>
          <a:lstStyle/>
          <a:p>
            <a:fld id="{4C7C60CF-5E31-4BA3-AFCB-24C11D0CB2DF}" type="datetimeFigureOut">
              <a:rPr lang="en-US" smtClean="0"/>
              <a:t>9/14/2024</a:t>
            </a:fld>
            <a:endParaRPr lang="en-US"/>
          </a:p>
        </p:txBody>
      </p:sp>
      <p:sp>
        <p:nvSpPr>
          <p:cNvPr id="8" name="Footer Placeholder 7">
            <a:extLst>
              <a:ext uri="{FF2B5EF4-FFF2-40B4-BE49-F238E27FC236}">
                <a16:creationId xmlns:a16="http://schemas.microsoft.com/office/drawing/2014/main" id="{51422075-C98D-406F-ABCD-0D07A958604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D98DA89-8B11-421C-BFA5-D682031D313D}"/>
              </a:ext>
            </a:extLst>
          </p:cNvPr>
          <p:cNvSpPr>
            <a:spLocks noGrp="1"/>
          </p:cNvSpPr>
          <p:nvPr>
            <p:ph type="sldNum" sz="quarter" idx="12"/>
          </p:nvPr>
        </p:nvSpPr>
        <p:spPr>
          <a:xfrm>
            <a:off x="8610600" y="6356350"/>
            <a:ext cx="2743200" cy="365125"/>
          </a:xfrm>
          <a:prstGeom prst="rect">
            <a:avLst/>
          </a:prstGeom>
        </p:spPr>
        <p:txBody>
          <a:bodyPr/>
          <a:lstStyle/>
          <a:p>
            <a:fld id="{E6961E70-7209-40C6-8D15-0055700FC07D}" type="slidenum">
              <a:rPr lang="en-US" smtClean="0"/>
              <a:t>‹#›</a:t>
            </a:fld>
            <a:endParaRPr lang="en-US"/>
          </a:p>
        </p:txBody>
      </p:sp>
    </p:spTree>
    <p:extLst>
      <p:ext uri="{BB962C8B-B14F-4D97-AF65-F5344CB8AC3E}">
        <p14:creationId xmlns:p14="http://schemas.microsoft.com/office/powerpoint/2010/main" val="2987242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B2F7C-FA65-441B-A2B7-183094F4FB21}"/>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B9F7BEEE-0098-4C2F-90FF-86C4E88BAEE6}"/>
              </a:ext>
            </a:extLst>
          </p:cNvPr>
          <p:cNvSpPr>
            <a:spLocks noGrp="1"/>
          </p:cNvSpPr>
          <p:nvPr>
            <p:ph type="dt" sz="half" idx="10"/>
          </p:nvPr>
        </p:nvSpPr>
        <p:spPr>
          <a:xfrm>
            <a:off x="838200" y="6356350"/>
            <a:ext cx="2743200" cy="365125"/>
          </a:xfrm>
          <a:prstGeom prst="rect">
            <a:avLst/>
          </a:prstGeom>
        </p:spPr>
        <p:txBody>
          <a:bodyPr/>
          <a:lstStyle/>
          <a:p>
            <a:fld id="{4C7C60CF-5E31-4BA3-AFCB-24C11D0CB2DF}" type="datetimeFigureOut">
              <a:rPr lang="en-US" smtClean="0"/>
              <a:t>9/14/2024</a:t>
            </a:fld>
            <a:endParaRPr lang="en-US"/>
          </a:p>
        </p:txBody>
      </p:sp>
      <p:sp>
        <p:nvSpPr>
          <p:cNvPr id="4" name="Footer Placeholder 3">
            <a:extLst>
              <a:ext uri="{FF2B5EF4-FFF2-40B4-BE49-F238E27FC236}">
                <a16:creationId xmlns:a16="http://schemas.microsoft.com/office/drawing/2014/main" id="{793F9235-A463-421F-AA58-BA8EA5C6C94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FE16D27-77F2-4B80-9B92-4C9832CC0521}"/>
              </a:ext>
            </a:extLst>
          </p:cNvPr>
          <p:cNvSpPr>
            <a:spLocks noGrp="1"/>
          </p:cNvSpPr>
          <p:nvPr>
            <p:ph type="sldNum" sz="quarter" idx="12"/>
          </p:nvPr>
        </p:nvSpPr>
        <p:spPr>
          <a:xfrm>
            <a:off x="8610600" y="6356350"/>
            <a:ext cx="2743200" cy="365125"/>
          </a:xfrm>
          <a:prstGeom prst="rect">
            <a:avLst/>
          </a:prstGeom>
        </p:spPr>
        <p:txBody>
          <a:bodyPr/>
          <a:lstStyle/>
          <a:p>
            <a:fld id="{E6961E70-7209-40C6-8D15-0055700FC07D}" type="slidenum">
              <a:rPr lang="en-US" smtClean="0"/>
              <a:t>‹#›</a:t>
            </a:fld>
            <a:endParaRPr lang="en-US"/>
          </a:p>
        </p:txBody>
      </p:sp>
    </p:spTree>
    <p:extLst>
      <p:ext uri="{BB962C8B-B14F-4D97-AF65-F5344CB8AC3E}">
        <p14:creationId xmlns:p14="http://schemas.microsoft.com/office/powerpoint/2010/main" val="4147536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C0C215-76FD-4216-9011-101F2F161C0A}"/>
              </a:ext>
            </a:extLst>
          </p:cNvPr>
          <p:cNvSpPr>
            <a:spLocks noGrp="1"/>
          </p:cNvSpPr>
          <p:nvPr>
            <p:ph type="dt" sz="half" idx="10"/>
          </p:nvPr>
        </p:nvSpPr>
        <p:spPr>
          <a:xfrm>
            <a:off x="838200" y="6356350"/>
            <a:ext cx="2743200" cy="365125"/>
          </a:xfrm>
          <a:prstGeom prst="rect">
            <a:avLst/>
          </a:prstGeom>
        </p:spPr>
        <p:txBody>
          <a:bodyPr/>
          <a:lstStyle/>
          <a:p>
            <a:fld id="{4C7C60CF-5E31-4BA3-AFCB-24C11D0CB2DF}" type="datetimeFigureOut">
              <a:rPr lang="en-US" smtClean="0"/>
              <a:t>9/14/2024</a:t>
            </a:fld>
            <a:endParaRPr lang="en-US"/>
          </a:p>
        </p:txBody>
      </p:sp>
      <p:sp>
        <p:nvSpPr>
          <p:cNvPr id="3" name="Footer Placeholder 2">
            <a:extLst>
              <a:ext uri="{FF2B5EF4-FFF2-40B4-BE49-F238E27FC236}">
                <a16:creationId xmlns:a16="http://schemas.microsoft.com/office/drawing/2014/main" id="{0019DD23-E052-4DD1-B52B-B0451856D3E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4700B2C-6F92-4F88-8267-38E45CBC9A70}"/>
              </a:ext>
            </a:extLst>
          </p:cNvPr>
          <p:cNvSpPr>
            <a:spLocks noGrp="1"/>
          </p:cNvSpPr>
          <p:nvPr>
            <p:ph type="sldNum" sz="quarter" idx="12"/>
          </p:nvPr>
        </p:nvSpPr>
        <p:spPr>
          <a:xfrm>
            <a:off x="8610600" y="6356350"/>
            <a:ext cx="2743200" cy="365125"/>
          </a:xfrm>
          <a:prstGeom prst="rect">
            <a:avLst/>
          </a:prstGeom>
        </p:spPr>
        <p:txBody>
          <a:bodyPr/>
          <a:lstStyle/>
          <a:p>
            <a:fld id="{E6961E70-7209-40C6-8D15-0055700FC07D}" type="slidenum">
              <a:rPr lang="en-US" smtClean="0"/>
              <a:t>‹#›</a:t>
            </a:fld>
            <a:endParaRPr lang="en-US"/>
          </a:p>
        </p:txBody>
      </p:sp>
    </p:spTree>
    <p:extLst>
      <p:ext uri="{BB962C8B-B14F-4D97-AF65-F5344CB8AC3E}">
        <p14:creationId xmlns:p14="http://schemas.microsoft.com/office/powerpoint/2010/main" val="311518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7BFE4-E328-4DC8-8950-F8CF565C2DA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34D3D9-0FB7-492B-B7CC-4C6758A4EA58}"/>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3F103A-1166-4A78-AFF4-0B7342760C7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C02780-339F-4514-A578-F38B43765DFB}"/>
              </a:ext>
            </a:extLst>
          </p:cNvPr>
          <p:cNvSpPr>
            <a:spLocks noGrp="1"/>
          </p:cNvSpPr>
          <p:nvPr>
            <p:ph type="dt" sz="half" idx="10"/>
          </p:nvPr>
        </p:nvSpPr>
        <p:spPr>
          <a:xfrm>
            <a:off x="838200" y="6356350"/>
            <a:ext cx="2743200" cy="365125"/>
          </a:xfrm>
          <a:prstGeom prst="rect">
            <a:avLst/>
          </a:prstGeom>
        </p:spPr>
        <p:txBody>
          <a:bodyPr/>
          <a:lstStyle/>
          <a:p>
            <a:fld id="{4C7C60CF-5E31-4BA3-AFCB-24C11D0CB2DF}" type="datetimeFigureOut">
              <a:rPr lang="en-US" smtClean="0"/>
              <a:t>9/14/2024</a:t>
            </a:fld>
            <a:endParaRPr lang="en-US"/>
          </a:p>
        </p:txBody>
      </p:sp>
      <p:sp>
        <p:nvSpPr>
          <p:cNvPr id="6" name="Footer Placeholder 5">
            <a:extLst>
              <a:ext uri="{FF2B5EF4-FFF2-40B4-BE49-F238E27FC236}">
                <a16:creationId xmlns:a16="http://schemas.microsoft.com/office/drawing/2014/main" id="{022AD376-422F-440F-B0DC-C480EE34571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4EAA5DC-304E-4F22-9006-E105CE3D5876}"/>
              </a:ext>
            </a:extLst>
          </p:cNvPr>
          <p:cNvSpPr>
            <a:spLocks noGrp="1"/>
          </p:cNvSpPr>
          <p:nvPr>
            <p:ph type="sldNum" sz="quarter" idx="12"/>
          </p:nvPr>
        </p:nvSpPr>
        <p:spPr>
          <a:xfrm>
            <a:off x="8610600" y="6356350"/>
            <a:ext cx="2743200" cy="365125"/>
          </a:xfrm>
          <a:prstGeom prst="rect">
            <a:avLst/>
          </a:prstGeom>
        </p:spPr>
        <p:txBody>
          <a:bodyPr/>
          <a:lstStyle/>
          <a:p>
            <a:fld id="{E6961E70-7209-40C6-8D15-0055700FC07D}" type="slidenum">
              <a:rPr lang="en-US" smtClean="0"/>
              <a:t>‹#›</a:t>
            </a:fld>
            <a:endParaRPr lang="en-US"/>
          </a:p>
        </p:txBody>
      </p:sp>
    </p:spTree>
    <p:extLst>
      <p:ext uri="{BB962C8B-B14F-4D97-AF65-F5344CB8AC3E}">
        <p14:creationId xmlns:p14="http://schemas.microsoft.com/office/powerpoint/2010/main" val="657810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239A5-F3D4-4772-85FD-9117B78AB1F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88500FD-24F2-429D-B56D-0FE4C909080A}"/>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6B6164-32BD-44FD-8CA0-899C667248D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39F6F2-EE4E-4B36-914E-E4D4C9622A36}"/>
              </a:ext>
            </a:extLst>
          </p:cNvPr>
          <p:cNvSpPr>
            <a:spLocks noGrp="1"/>
          </p:cNvSpPr>
          <p:nvPr>
            <p:ph type="dt" sz="half" idx="10"/>
          </p:nvPr>
        </p:nvSpPr>
        <p:spPr>
          <a:xfrm>
            <a:off x="838200" y="6356350"/>
            <a:ext cx="2743200" cy="365125"/>
          </a:xfrm>
          <a:prstGeom prst="rect">
            <a:avLst/>
          </a:prstGeom>
        </p:spPr>
        <p:txBody>
          <a:bodyPr/>
          <a:lstStyle/>
          <a:p>
            <a:fld id="{4C7C60CF-5E31-4BA3-AFCB-24C11D0CB2DF}" type="datetimeFigureOut">
              <a:rPr lang="en-US" smtClean="0"/>
              <a:t>9/14/2024</a:t>
            </a:fld>
            <a:endParaRPr lang="en-US"/>
          </a:p>
        </p:txBody>
      </p:sp>
      <p:sp>
        <p:nvSpPr>
          <p:cNvPr id="6" name="Footer Placeholder 5">
            <a:extLst>
              <a:ext uri="{FF2B5EF4-FFF2-40B4-BE49-F238E27FC236}">
                <a16:creationId xmlns:a16="http://schemas.microsoft.com/office/drawing/2014/main" id="{359D4CE2-66D5-4986-AF0F-5121D26D35F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41529ED-77E1-4CB8-BC9A-84825EEF0276}"/>
              </a:ext>
            </a:extLst>
          </p:cNvPr>
          <p:cNvSpPr>
            <a:spLocks noGrp="1"/>
          </p:cNvSpPr>
          <p:nvPr>
            <p:ph type="sldNum" sz="quarter" idx="12"/>
          </p:nvPr>
        </p:nvSpPr>
        <p:spPr>
          <a:xfrm>
            <a:off x="8610600" y="6356350"/>
            <a:ext cx="2743200" cy="365125"/>
          </a:xfrm>
          <a:prstGeom prst="rect">
            <a:avLst/>
          </a:prstGeom>
        </p:spPr>
        <p:txBody>
          <a:bodyPr/>
          <a:lstStyle/>
          <a:p>
            <a:fld id="{E6961E70-7209-40C6-8D15-0055700FC07D}" type="slidenum">
              <a:rPr lang="en-US" smtClean="0"/>
              <a:t>‹#›</a:t>
            </a:fld>
            <a:endParaRPr lang="en-US"/>
          </a:p>
        </p:txBody>
      </p:sp>
    </p:spTree>
    <p:extLst>
      <p:ext uri="{BB962C8B-B14F-4D97-AF65-F5344CB8AC3E}">
        <p14:creationId xmlns:p14="http://schemas.microsoft.com/office/powerpoint/2010/main" val="40939105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29416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591247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8.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312420" y="0"/>
            <a:ext cx="11567160" cy="6237605"/>
            <a:chOff x="492" y="0"/>
            <a:chExt cx="18216" cy="9823"/>
          </a:xfrm>
        </p:grpSpPr>
        <p:pic>
          <p:nvPicPr>
            <p:cNvPr id="5" name="图片 4" descr="44"/>
            <p:cNvPicPr>
              <a:picLocks noChangeAspect="1"/>
            </p:cNvPicPr>
            <p:nvPr/>
          </p:nvPicPr>
          <p:blipFill>
            <a:blip r:embed="rId3"/>
            <a:srcRect l="6361" t="16863" r="18978" b="17060"/>
            <a:stretch>
              <a:fillRect/>
            </a:stretch>
          </p:blipFill>
          <p:spPr>
            <a:xfrm>
              <a:off x="492" y="755"/>
              <a:ext cx="18217" cy="9069"/>
            </a:xfrm>
            <a:prstGeom prst="rect">
              <a:avLst/>
            </a:prstGeom>
          </p:spPr>
        </p:pic>
        <p:grpSp>
          <p:nvGrpSpPr>
            <p:cNvPr id="34" name="组合 33"/>
            <p:cNvGrpSpPr/>
            <p:nvPr/>
          </p:nvGrpSpPr>
          <p:grpSpPr>
            <a:xfrm>
              <a:off x="4196" y="0"/>
              <a:ext cx="10640" cy="1290"/>
              <a:chOff x="4196" y="0"/>
              <a:chExt cx="10640" cy="1290"/>
            </a:xfrm>
          </p:grpSpPr>
          <p:grpSp>
            <p:nvGrpSpPr>
              <p:cNvPr id="23" name="组合 22"/>
              <p:cNvGrpSpPr/>
              <p:nvPr/>
            </p:nvGrpSpPr>
            <p:grpSpPr>
              <a:xfrm>
                <a:off x="4196" y="0"/>
                <a:ext cx="577" cy="1291"/>
                <a:chOff x="2851" y="8"/>
                <a:chExt cx="610" cy="1365"/>
              </a:xfrm>
            </p:grpSpPr>
            <p:sp>
              <p:nvSpPr>
                <p:cNvPr id="21" name="矩形 20"/>
                <p:cNvSpPr/>
                <p:nvPr/>
              </p:nvSpPr>
              <p:spPr>
                <a:xfrm>
                  <a:off x="2890" y="8"/>
                  <a:ext cx="531" cy="994"/>
                </a:xfrm>
                <a:prstGeom prst="rect">
                  <a:avLst/>
                </a:prstGeom>
                <a:gradFill>
                  <a:gsLst>
                    <a:gs pos="0">
                      <a:srgbClr val="4B3C2F"/>
                    </a:gs>
                    <a:gs pos="100000">
                      <a:srgbClr val="A97C50"/>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sp>
              <p:nvSpPr>
                <p:cNvPr id="22" name="椭圆 21"/>
                <p:cNvSpPr/>
                <p:nvPr/>
              </p:nvSpPr>
              <p:spPr>
                <a:xfrm>
                  <a:off x="2851" y="763"/>
                  <a:ext cx="610" cy="610"/>
                </a:xfrm>
                <a:prstGeom prst="ellipse">
                  <a:avLst/>
                </a:prstGeom>
                <a:solidFill>
                  <a:srgbClr val="A97C50"/>
                </a:solidFill>
                <a:ln w="44450">
                  <a:solidFill>
                    <a:schemeClr val="bg1"/>
                  </a:solidFill>
                </a:ln>
                <a:effectLst>
                  <a:outerShdw blurRad="4699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grpSp>
          <p:grpSp>
            <p:nvGrpSpPr>
              <p:cNvPr id="24" name="组合 23"/>
              <p:cNvGrpSpPr/>
              <p:nvPr/>
            </p:nvGrpSpPr>
            <p:grpSpPr>
              <a:xfrm>
                <a:off x="14260" y="0"/>
                <a:ext cx="577" cy="1291"/>
                <a:chOff x="2851" y="8"/>
                <a:chExt cx="610" cy="1365"/>
              </a:xfrm>
            </p:grpSpPr>
            <p:sp>
              <p:nvSpPr>
                <p:cNvPr id="25" name="矩形 24"/>
                <p:cNvSpPr/>
                <p:nvPr/>
              </p:nvSpPr>
              <p:spPr>
                <a:xfrm>
                  <a:off x="2890" y="8"/>
                  <a:ext cx="531" cy="994"/>
                </a:xfrm>
                <a:prstGeom prst="rect">
                  <a:avLst/>
                </a:prstGeom>
                <a:gradFill>
                  <a:gsLst>
                    <a:gs pos="0">
                      <a:srgbClr val="4B3C2F"/>
                    </a:gs>
                    <a:gs pos="100000">
                      <a:srgbClr val="A97C50"/>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sp>
              <p:nvSpPr>
                <p:cNvPr id="26" name="椭圆 25"/>
                <p:cNvSpPr/>
                <p:nvPr/>
              </p:nvSpPr>
              <p:spPr>
                <a:xfrm>
                  <a:off x="2851" y="763"/>
                  <a:ext cx="610" cy="610"/>
                </a:xfrm>
                <a:prstGeom prst="ellipse">
                  <a:avLst/>
                </a:prstGeom>
                <a:solidFill>
                  <a:srgbClr val="A97C50"/>
                </a:solidFill>
                <a:ln w="44450">
                  <a:solidFill>
                    <a:schemeClr val="bg1"/>
                  </a:solidFill>
                </a:ln>
                <a:effectLst>
                  <a:outerShdw blurRad="4699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grpSp>
        </p:grpSp>
      </p:grpSp>
      <p:pic>
        <p:nvPicPr>
          <p:cNvPr id="8" name="图片 7" descr="588ku_8fce8f2a752e40fcc7345577636406eb_12548673"/>
          <p:cNvPicPr>
            <a:picLocks noChangeAspect="1"/>
          </p:cNvPicPr>
          <p:nvPr/>
        </p:nvPicPr>
        <p:blipFill>
          <a:blip r:embed="rId4"/>
          <a:srcRect t="7698" r="7698" b="12538"/>
          <a:stretch>
            <a:fillRect/>
          </a:stretch>
        </p:blipFill>
        <p:spPr>
          <a:xfrm>
            <a:off x="9592310" y="4518660"/>
            <a:ext cx="2482215" cy="2145030"/>
          </a:xfrm>
          <a:prstGeom prst="rect">
            <a:avLst/>
          </a:prstGeom>
        </p:spPr>
      </p:pic>
      <p:pic>
        <p:nvPicPr>
          <p:cNvPr id="9" name="图片 8" descr="千库网_彩色美术画笔_元素编号12899755"/>
          <p:cNvPicPr>
            <a:picLocks noChangeAspect="1"/>
          </p:cNvPicPr>
          <p:nvPr/>
        </p:nvPicPr>
        <p:blipFill>
          <a:blip r:embed="rId5"/>
          <a:srcRect l="16964" r="25281" b="4906"/>
          <a:stretch>
            <a:fillRect/>
          </a:stretch>
        </p:blipFill>
        <p:spPr>
          <a:xfrm>
            <a:off x="641985" y="4572635"/>
            <a:ext cx="1236980" cy="2037080"/>
          </a:xfrm>
          <a:prstGeom prst="rect">
            <a:avLst/>
          </a:prstGeom>
        </p:spPr>
      </p:pic>
      <p:sp>
        <p:nvSpPr>
          <p:cNvPr id="31" name="等腰三角形 30"/>
          <p:cNvSpPr/>
          <p:nvPr/>
        </p:nvSpPr>
        <p:spPr>
          <a:xfrm>
            <a:off x="2516505" y="6261735"/>
            <a:ext cx="347980" cy="347980"/>
          </a:xfrm>
          <a:prstGeom prst="triangle">
            <a:avLst/>
          </a:pr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grpSp>
        <p:nvGrpSpPr>
          <p:cNvPr id="36" name="组合 35"/>
          <p:cNvGrpSpPr/>
          <p:nvPr/>
        </p:nvGrpSpPr>
        <p:grpSpPr>
          <a:xfrm>
            <a:off x="727710" y="131445"/>
            <a:ext cx="10490200" cy="5297805"/>
            <a:chOff x="1146" y="207"/>
            <a:chExt cx="16520" cy="8343"/>
          </a:xfrm>
        </p:grpSpPr>
        <p:sp>
          <p:nvSpPr>
            <p:cNvPr id="27" name="椭圆 26"/>
            <p:cNvSpPr/>
            <p:nvPr/>
          </p:nvSpPr>
          <p:spPr>
            <a:xfrm>
              <a:off x="2410" y="6567"/>
              <a:ext cx="310" cy="310"/>
            </a:xfrm>
            <a:prstGeom prst="ellipse">
              <a:avLst/>
            </a:pr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sp>
          <p:nvSpPr>
            <p:cNvPr id="28" name="椭圆 27"/>
            <p:cNvSpPr/>
            <p:nvPr/>
          </p:nvSpPr>
          <p:spPr>
            <a:xfrm>
              <a:off x="1146" y="3095"/>
              <a:ext cx="549" cy="549"/>
            </a:xfrm>
            <a:prstGeom prst="ellipse">
              <a:avLst/>
            </a:pr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sp>
          <p:nvSpPr>
            <p:cNvPr id="29" name="椭圆 28"/>
            <p:cNvSpPr/>
            <p:nvPr/>
          </p:nvSpPr>
          <p:spPr>
            <a:xfrm>
              <a:off x="15150" y="8002"/>
              <a:ext cx="549" cy="549"/>
            </a:xfrm>
            <a:prstGeom prst="ellipse">
              <a:avLst/>
            </a:pr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sp>
          <p:nvSpPr>
            <p:cNvPr id="30" name="等腰三角形 29"/>
            <p:cNvSpPr/>
            <p:nvPr/>
          </p:nvSpPr>
          <p:spPr>
            <a:xfrm>
              <a:off x="17118" y="207"/>
              <a:ext cx="548" cy="548"/>
            </a:xfrm>
            <a:prstGeom prst="triangle">
              <a:avLst/>
            </a:prstGeom>
            <a:noFill/>
            <a:ln>
              <a:solidFill>
                <a:srgbClr val="A97C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sp>
          <p:nvSpPr>
            <p:cNvPr id="32" name="等腰三角形 31"/>
            <p:cNvSpPr/>
            <p:nvPr/>
          </p:nvSpPr>
          <p:spPr>
            <a:xfrm rot="8400000">
              <a:off x="2278" y="1410"/>
              <a:ext cx="571" cy="548"/>
            </a:xfrm>
            <a:prstGeom prst="triangle">
              <a:avLst/>
            </a:pr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grpSp>
      <p:cxnSp>
        <p:nvCxnSpPr>
          <p:cNvPr id="33" name="直接连接符 32"/>
          <p:cNvCxnSpPr/>
          <p:nvPr/>
        </p:nvCxnSpPr>
        <p:spPr>
          <a:xfrm>
            <a:off x="2516505" y="4572635"/>
            <a:ext cx="7152005" cy="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87FFA57-D189-9DF2-AD84-F5F22F08047B}"/>
              </a:ext>
            </a:extLst>
          </p:cNvPr>
          <p:cNvPicPr>
            <a:picLocks noChangeAspect="1"/>
          </p:cNvPicPr>
          <p:nvPr/>
        </p:nvPicPr>
        <p:blipFill>
          <a:blip r:embed="rId6"/>
          <a:stretch>
            <a:fillRect/>
          </a:stretch>
        </p:blipFill>
        <p:spPr>
          <a:xfrm>
            <a:off x="4677816" y="1216872"/>
            <a:ext cx="2341067" cy="957155"/>
          </a:xfrm>
          <a:prstGeom prst="rect">
            <a:avLst/>
          </a:prstGeom>
        </p:spPr>
      </p:pic>
      <p:pic>
        <p:nvPicPr>
          <p:cNvPr id="11" name="Picture 10">
            <a:extLst>
              <a:ext uri="{FF2B5EF4-FFF2-40B4-BE49-F238E27FC236}">
                <a16:creationId xmlns:a16="http://schemas.microsoft.com/office/drawing/2014/main" id="{FD6DBD73-4860-0AA4-D512-5CB065E7A0FE}"/>
              </a:ext>
            </a:extLst>
          </p:cNvPr>
          <p:cNvPicPr>
            <a:picLocks noChangeAspect="1"/>
          </p:cNvPicPr>
          <p:nvPr/>
        </p:nvPicPr>
        <p:blipFill>
          <a:blip r:embed="rId7"/>
          <a:stretch>
            <a:fillRect/>
          </a:stretch>
        </p:blipFill>
        <p:spPr>
          <a:xfrm>
            <a:off x="1731266" y="2375081"/>
            <a:ext cx="8748518" cy="1688738"/>
          </a:xfrm>
          <a:prstGeom prst="rect">
            <a:avLst/>
          </a:prstGeom>
        </p:spPr>
      </p:pic>
      <p:sp>
        <p:nvSpPr>
          <p:cNvPr id="12" name="Rectangle: Rounded Corners 16">
            <a:extLst>
              <a:ext uri="{FF2B5EF4-FFF2-40B4-BE49-F238E27FC236}">
                <a16:creationId xmlns:a16="http://schemas.microsoft.com/office/drawing/2014/main" id="{372B3139-1BCA-A186-BA04-89A64F0EB5E0}"/>
              </a:ext>
            </a:extLst>
          </p:cNvPr>
          <p:cNvSpPr/>
          <p:nvPr/>
        </p:nvSpPr>
        <p:spPr>
          <a:xfrm>
            <a:off x="1544172" y="1404215"/>
            <a:ext cx="1380004" cy="813131"/>
          </a:xfrm>
          <a:custGeom>
            <a:avLst/>
            <a:gdLst>
              <a:gd name="connsiteX0" fmla="*/ 0 w 1380004"/>
              <a:gd name="connsiteY0" fmla="*/ 135525 h 813131"/>
              <a:gd name="connsiteX1" fmla="*/ 135525 w 1380004"/>
              <a:gd name="connsiteY1" fmla="*/ 0 h 813131"/>
              <a:gd name="connsiteX2" fmla="*/ 1244479 w 1380004"/>
              <a:gd name="connsiteY2" fmla="*/ 0 h 813131"/>
              <a:gd name="connsiteX3" fmla="*/ 1380004 w 1380004"/>
              <a:gd name="connsiteY3" fmla="*/ 135525 h 813131"/>
              <a:gd name="connsiteX4" fmla="*/ 1380004 w 1380004"/>
              <a:gd name="connsiteY4" fmla="*/ 677606 h 813131"/>
              <a:gd name="connsiteX5" fmla="*/ 1244479 w 1380004"/>
              <a:gd name="connsiteY5" fmla="*/ 813131 h 813131"/>
              <a:gd name="connsiteX6" fmla="*/ 135525 w 1380004"/>
              <a:gd name="connsiteY6" fmla="*/ 813131 h 813131"/>
              <a:gd name="connsiteX7" fmla="*/ 0 w 1380004"/>
              <a:gd name="connsiteY7" fmla="*/ 677606 h 813131"/>
              <a:gd name="connsiteX8" fmla="*/ 0 w 1380004"/>
              <a:gd name="connsiteY8" fmla="*/ 135525 h 813131"/>
              <a:gd name="connsiteX0" fmla="*/ 0 w 1380004"/>
              <a:gd name="connsiteY0" fmla="*/ 135525 h 813131"/>
              <a:gd name="connsiteX1" fmla="*/ 135525 w 1380004"/>
              <a:gd name="connsiteY1" fmla="*/ 0 h 813131"/>
              <a:gd name="connsiteX2" fmla="*/ 1244479 w 1380004"/>
              <a:gd name="connsiteY2" fmla="*/ 0 h 813131"/>
              <a:gd name="connsiteX3" fmla="*/ 1380004 w 1380004"/>
              <a:gd name="connsiteY3" fmla="*/ 135525 h 813131"/>
              <a:gd name="connsiteX4" fmla="*/ 1380004 w 1380004"/>
              <a:gd name="connsiteY4" fmla="*/ 677606 h 813131"/>
              <a:gd name="connsiteX5" fmla="*/ 1244479 w 1380004"/>
              <a:gd name="connsiteY5" fmla="*/ 813131 h 813131"/>
              <a:gd name="connsiteX6" fmla="*/ 135525 w 1380004"/>
              <a:gd name="connsiteY6" fmla="*/ 813131 h 813131"/>
              <a:gd name="connsiteX7" fmla="*/ 0 w 1380004"/>
              <a:gd name="connsiteY7" fmla="*/ 677606 h 813131"/>
              <a:gd name="connsiteX8" fmla="*/ 0 w 1380004"/>
              <a:gd name="connsiteY8" fmla="*/ 135525 h 81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004" h="813131" fill="none" extrusionOk="0">
                <a:moveTo>
                  <a:pt x="0" y="135525"/>
                </a:moveTo>
                <a:cubicBezTo>
                  <a:pt x="-17574" y="53328"/>
                  <a:pt x="70230" y="10875"/>
                  <a:pt x="135525" y="0"/>
                </a:cubicBezTo>
                <a:cubicBezTo>
                  <a:pt x="610772" y="-24382"/>
                  <a:pt x="879969" y="-63200"/>
                  <a:pt x="1244479" y="0"/>
                </a:cubicBezTo>
                <a:cubicBezTo>
                  <a:pt x="1306004" y="-4177"/>
                  <a:pt x="1388328" y="49584"/>
                  <a:pt x="1380004" y="135525"/>
                </a:cubicBezTo>
                <a:cubicBezTo>
                  <a:pt x="1416800" y="297385"/>
                  <a:pt x="1434111" y="458854"/>
                  <a:pt x="1380004" y="677606"/>
                </a:cubicBezTo>
                <a:cubicBezTo>
                  <a:pt x="1369605" y="747363"/>
                  <a:pt x="1317295" y="803737"/>
                  <a:pt x="1244479" y="813131"/>
                </a:cubicBezTo>
                <a:cubicBezTo>
                  <a:pt x="865352" y="692883"/>
                  <a:pt x="442931" y="821271"/>
                  <a:pt x="135525" y="813131"/>
                </a:cubicBezTo>
                <a:cubicBezTo>
                  <a:pt x="55690" y="815626"/>
                  <a:pt x="-2702" y="764773"/>
                  <a:pt x="0" y="677606"/>
                </a:cubicBezTo>
                <a:cubicBezTo>
                  <a:pt x="-35290" y="415426"/>
                  <a:pt x="-18810" y="198966"/>
                  <a:pt x="0" y="135525"/>
                </a:cubicBezTo>
                <a:close/>
              </a:path>
              <a:path w="1380004" h="813131" stroke="0" extrusionOk="0">
                <a:moveTo>
                  <a:pt x="0" y="135525"/>
                </a:moveTo>
                <a:cubicBezTo>
                  <a:pt x="-6291" y="40628"/>
                  <a:pt x="61918" y="-13312"/>
                  <a:pt x="135525" y="0"/>
                </a:cubicBezTo>
                <a:cubicBezTo>
                  <a:pt x="418813" y="-31914"/>
                  <a:pt x="990512" y="85580"/>
                  <a:pt x="1244479" y="0"/>
                </a:cubicBezTo>
                <a:cubicBezTo>
                  <a:pt x="1330318" y="-14771"/>
                  <a:pt x="1372197" y="65451"/>
                  <a:pt x="1380004" y="135525"/>
                </a:cubicBezTo>
                <a:cubicBezTo>
                  <a:pt x="1405878" y="284707"/>
                  <a:pt x="1392922" y="485212"/>
                  <a:pt x="1380004" y="677606"/>
                </a:cubicBezTo>
                <a:cubicBezTo>
                  <a:pt x="1390273" y="755754"/>
                  <a:pt x="1319046" y="799013"/>
                  <a:pt x="1244479" y="813131"/>
                </a:cubicBezTo>
                <a:cubicBezTo>
                  <a:pt x="956948" y="887452"/>
                  <a:pt x="479744" y="928651"/>
                  <a:pt x="135525" y="813131"/>
                </a:cubicBezTo>
                <a:cubicBezTo>
                  <a:pt x="61127" y="817529"/>
                  <a:pt x="10980" y="743631"/>
                  <a:pt x="0" y="677606"/>
                </a:cubicBezTo>
                <a:cubicBezTo>
                  <a:pt x="25705" y="586924"/>
                  <a:pt x="-24918" y="366362"/>
                  <a:pt x="0" y="135525"/>
                </a:cubicBezTo>
                <a:close/>
              </a:path>
              <a:path w="1380004" h="813131" fill="none" stroke="0" extrusionOk="0">
                <a:moveTo>
                  <a:pt x="0" y="135525"/>
                </a:moveTo>
                <a:cubicBezTo>
                  <a:pt x="-10648" y="53693"/>
                  <a:pt x="63600" y="698"/>
                  <a:pt x="135525" y="0"/>
                </a:cubicBezTo>
                <a:cubicBezTo>
                  <a:pt x="617957" y="-66460"/>
                  <a:pt x="888818" y="-66481"/>
                  <a:pt x="1244479" y="0"/>
                </a:cubicBezTo>
                <a:cubicBezTo>
                  <a:pt x="1313112" y="-5180"/>
                  <a:pt x="1375488" y="59641"/>
                  <a:pt x="1380004" y="135525"/>
                </a:cubicBezTo>
                <a:cubicBezTo>
                  <a:pt x="1415486" y="293135"/>
                  <a:pt x="1410214" y="473661"/>
                  <a:pt x="1380004" y="677606"/>
                </a:cubicBezTo>
                <a:cubicBezTo>
                  <a:pt x="1374757" y="752003"/>
                  <a:pt x="1317875" y="808038"/>
                  <a:pt x="1244479" y="813131"/>
                </a:cubicBezTo>
                <a:cubicBezTo>
                  <a:pt x="856086" y="757737"/>
                  <a:pt x="409133" y="775758"/>
                  <a:pt x="135525" y="813131"/>
                </a:cubicBezTo>
                <a:cubicBezTo>
                  <a:pt x="57964" y="818069"/>
                  <a:pt x="10069" y="758867"/>
                  <a:pt x="0" y="677606"/>
                </a:cubicBezTo>
                <a:cubicBezTo>
                  <a:pt x="-39976" y="416231"/>
                  <a:pt x="-11091" y="196952"/>
                  <a:pt x="0" y="135525"/>
                </a:cubicBezTo>
                <a:close/>
              </a:path>
            </a:pathLst>
          </a:custGeom>
          <a:solidFill>
            <a:srgbClr val="CCFF99"/>
          </a:solidFill>
          <a:ln w="57150">
            <a:solidFill>
              <a:srgbClr val="00B050"/>
            </a:solidFill>
            <a:extLst>
              <a:ext uri="{C807C97D-BFC1-408E-A445-0C87EB9F89A2}">
                <ask:lineSketchStyleProps xmlns:ask="http://schemas.microsoft.com/office/drawing/2018/sketchyshapes" sd="983016561">
                  <a:custGeom>
                    <a:avLst/>
                    <a:gdLst>
                      <a:gd name="connsiteX0" fmla="*/ 0 w 1380004"/>
                      <a:gd name="connsiteY0" fmla="*/ 135525 h 813131"/>
                      <a:gd name="connsiteX1" fmla="*/ 135525 w 1380004"/>
                      <a:gd name="connsiteY1" fmla="*/ 0 h 813131"/>
                      <a:gd name="connsiteX2" fmla="*/ 1244479 w 1380004"/>
                      <a:gd name="connsiteY2" fmla="*/ 0 h 813131"/>
                      <a:gd name="connsiteX3" fmla="*/ 1380004 w 1380004"/>
                      <a:gd name="connsiteY3" fmla="*/ 135525 h 813131"/>
                      <a:gd name="connsiteX4" fmla="*/ 1380004 w 1380004"/>
                      <a:gd name="connsiteY4" fmla="*/ 677606 h 813131"/>
                      <a:gd name="connsiteX5" fmla="*/ 1244479 w 1380004"/>
                      <a:gd name="connsiteY5" fmla="*/ 813131 h 813131"/>
                      <a:gd name="connsiteX6" fmla="*/ 135525 w 1380004"/>
                      <a:gd name="connsiteY6" fmla="*/ 813131 h 813131"/>
                      <a:gd name="connsiteX7" fmla="*/ 0 w 1380004"/>
                      <a:gd name="connsiteY7" fmla="*/ 677606 h 813131"/>
                      <a:gd name="connsiteX8" fmla="*/ 0 w 1380004"/>
                      <a:gd name="connsiteY8" fmla="*/ 135525 h 81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004" h="813131" fill="none" extrusionOk="0">
                        <a:moveTo>
                          <a:pt x="0" y="135525"/>
                        </a:moveTo>
                        <a:cubicBezTo>
                          <a:pt x="-7846" y="57396"/>
                          <a:pt x="68521" y="8929"/>
                          <a:pt x="135525" y="0"/>
                        </a:cubicBezTo>
                        <a:cubicBezTo>
                          <a:pt x="593642" y="-21716"/>
                          <a:pt x="882640" y="-72959"/>
                          <a:pt x="1244479" y="0"/>
                        </a:cubicBezTo>
                        <a:cubicBezTo>
                          <a:pt x="1313322" y="-1883"/>
                          <a:pt x="1381504" y="58678"/>
                          <a:pt x="1380004" y="135525"/>
                        </a:cubicBezTo>
                        <a:cubicBezTo>
                          <a:pt x="1409556" y="288393"/>
                          <a:pt x="1414183" y="474620"/>
                          <a:pt x="1380004" y="677606"/>
                        </a:cubicBezTo>
                        <a:cubicBezTo>
                          <a:pt x="1372115" y="748592"/>
                          <a:pt x="1318453" y="809090"/>
                          <a:pt x="1244479" y="813131"/>
                        </a:cubicBezTo>
                        <a:cubicBezTo>
                          <a:pt x="854214" y="728095"/>
                          <a:pt x="413054" y="806851"/>
                          <a:pt x="135525" y="813131"/>
                        </a:cubicBezTo>
                        <a:cubicBezTo>
                          <a:pt x="58174" y="814383"/>
                          <a:pt x="-2354" y="763187"/>
                          <a:pt x="0" y="677606"/>
                        </a:cubicBezTo>
                        <a:cubicBezTo>
                          <a:pt x="-30954" y="419886"/>
                          <a:pt x="-13391" y="192077"/>
                          <a:pt x="0" y="135525"/>
                        </a:cubicBezTo>
                        <a:close/>
                      </a:path>
                      <a:path w="1380004" h="813131" stroke="0" extrusionOk="0">
                        <a:moveTo>
                          <a:pt x="0" y="135525"/>
                        </a:moveTo>
                        <a:cubicBezTo>
                          <a:pt x="-8982" y="48807"/>
                          <a:pt x="59885" y="-1324"/>
                          <a:pt x="135525" y="0"/>
                        </a:cubicBezTo>
                        <a:cubicBezTo>
                          <a:pt x="415984" y="-10349"/>
                          <a:pt x="1014469" y="88135"/>
                          <a:pt x="1244479" y="0"/>
                        </a:cubicBezTo>
                        <a:cubicBezTo>
                          <a:pt x="1318703" y="-9772"/>
                          <a:pt x="1369710" y="62325"/>
                          <a:pt x="1380004" y="135525"/>
                        </a:cubicBezTo>
                        <a:cubicBezTo>
                          <a:pt x="1415690" y="285715"/>
                          <a:pt x="1413799" y="501700"/>
                          <a:pt x="1380004" y="677606"/>
                        </a:cubicBezTo>
                        <a:cubicBezTo>
                          <a:pt x="1385580" y="759653"/>
                          <a:pt x="1312214" y="800188"/>
                          <a:pt x="1244479" y="813131"/>
                        </a:cubicBezTo>
                        <a:cubicBezTo>
                          <a:pt x="954382" y="891881"/>
                          <a:pt x="468752" y="903449"/>
                          <a:pt x="135525" y="813131"/>
                        </a:cubicBezTo>
                        <a:cubicBezTo>
                          <a:pt x="60382" y="818306"/>
                          <a:pt x="11731" y="748375"/>
                          <a:pt x="0" y="677606"/>
                        </a:cubicBezTo>
                        <a:cubicBezTo>
                          <a:pt x="31373" y="563344"/>
                          <a:pt x="-23442" y="359543"/>
                          <a:pt x="0" y="135525"/>
                        </a:cubicBezTo>
                        <a:close/>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3600" dirty="0">
                <a:solidFill>
                  <a:srgbClr val="002060"/>
                </a:solidFill>
                <a:latin typeface="Arial" panose="020B0604020202020204" pitchFamily="34" charset="0"/>
                <a:cs typeface="Arial" panose="020B0604020202020204" pitchFamily="34" charset="0"/>
              </a:rPr>
              <a:t>BÀI 8</a:t>
            </a:r>
            <a:endParaRPr lang="en-US" sz="3800" dirty="0">
              <a:solidFill>
                <a:srgbClr val="00206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3899731-45E5-1188-8360-94152562CEA0}"/>
              </a:ext>
            </a:extLst>
          </p:cNvPr>
          <p:cNvPicPr>
            <a:picLocks noChangeAspect="1"/>
          </p:cNvPicPr>
          <p:nvPr/>
        </p:nvPicPr>
        <p:blipFill>
          <a:blip r:embed="rId8"/>
          <a:stretch>
            <a:fillRect/>
          </a:stretch>
        </p:blipFill>
        <p:spPr>
          <a:xfrm>
            <a:off x="5316641" y="3883114"/>
            <a:ext cx="2005758" cy="859611"/>
          </a:xfrm>
          <a:prstGeom prst="rect">
            <a:avLst/>
          </a:prstGeom>
        </p:spPr>
      </p:pic>
    </p:spTree>
    <p:extLst>
      <p:ext uri="{BB962C8B-B14F-4D97-AF65-F5344CB8AC3E}">
        <p14:creationId xmlns:p14="http://schemas.microsoft.com/office/powerpoint/2010/main" val="1128202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arn(inVertic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397510" y="364490"/>
            <a:ext cx="11397615" cy="6128385"/>
          </a:xfrm>
          <a:prstGeom prst="rect">
            <a:avLst/>
          </a:prstGeom>
          <a:solidFill>
            <a:schemeClr val="bg1"/>
          </a:solidFill>
          <a:ln>
            <a:solidFill>
              <a:srgbClr val="F08A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思源黑体 CN Bold" panose="020B0800000000000000"/>
              <a:cs typeface="+mn-cs"/>
            </a:endParaRPr>
          </a:p>
        </p:txBody>
      </p:sp>
      <p:sp>
        <p:nvSpPr>
          <p:cNvPr id="3" name="TextBox 2">
            <a:extLst>
              <a:ext uri="{FF2B5EF4-FFF2-40B4-BE49-F238E27FC236}">
                <a16:creationId xmlns:a16="http://schemas.microsoft.com/office/drawing/2014/main" id="{FF59BA84-2F63-F2F6-8FBC-E4C3EB857282}"/>
              </a:ext>
            </a:extLst>
          </p:cNvPr>
          <p:cNvSpPr txBox="1"/>
          <p:nvPr/>
        </p:nvSpPr>
        <p:spPr>
          <a:xfrm>
            <a:off x="2635798" y="531215"/>
            <a:ext cx="330963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rPr>
              <a:t>Ta </a:t>
            </a:r>
            <a:r>
              <a:rPr kumimoji="0" lang="en-US" sz="2800" b="0" i="0" u="none" strike="noStrike" kern="1200" cap="none" spc="0" normalizeH="0" baseline="0" noProof="0" dirty="0" err="1">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rPr>
              <a:t>có</a:t>
            </a:r>
            <a:r>
              <a:rPr kumimoji="0" lang="en-US" sz="2800" b="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rPr>
              <a:t> </a:t>
            </a:r>
            <a:r>
              <a:rPr kumimoji="0" lang="en-US" sz="2800" b="0" i="0" u="none" strike="noStrike" kern="1200" cap="none" spc="0" normalizeH="0" baseline="0" noProof="0" dirty="0" err="1">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rPr>
              <a:t>sơ</a:t>
            </a:r>
            <a:r>
              <a:rPr kumimoji="0" lang="en-US" sz="2800" b="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rPr>
              <a:t> </a:t>
            </a:r>
            <a:r>
              <a:rPr kumimoji="0" lang="en-US" sz="2800" b="0" i="0" u="none" strike="noStrike" kern="1200" cap="none" spc="0" normalizeH="0" baseline="0" noProof="0" dirty="0" err="1">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rPr>
              <a:t>đồ</a:t>
            </a:r>
            <a:r>
              <a:rPr kumimoji="0" lang="en-US" sz="2800" b="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rPr>
              <a:t>:</a:t>
            </a:r>
          </a:p>
        </p:txBody>
      </p:sp>
      <p:sp>
        <p:nvSpPr>
          <p:cNvPr id="5" name="Rectangle 12">
            <a:extLst>
              <a:ext uri="{FF2B5EF4-FFF2-40B4-BE49-F238E27FC236}">
                <a16:creationId xmlns:a16="http://schemas.microsoft.com/office/drawing/2014/main" id="{D04476A9-33EF-DCBF-8195-19405D85ACCC}"/>
              </a:ext>
            </a:extLst>
          </p:cNvPr>
          <p:cNvSpPr>
            <a:spLocks noChangeArrowheads="1"/>
          </p:cNvSpPr>
          <p:nvPr/>
        </p:nvSpPr>
        <p:spPr bwMode="auto">
          <a:xfrm>
            <a:off x="3561590" y="1234054"/>
            <a:ext cx="1079208" cy="333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rPr>
              <a:t>Cam</a:t>
            </a:r>
          </a:p>
        </p:txBody>
      </p:sp>
      <p:sp>
        <p:nvSpPr>
          <p:cNvPr id="6" name="Rectangle 14">
            <a:extLst>
              <a:ext uri="{FF2B5EF4-FFF2-40B4-BE49-F238E27FC236}">
                <a16:creationId xmlns:a16="http://schemas.microsoft.com/office/drawing/2014/main" id="{0269B675-D08A-5C95-FE30-38539CC1337D}"/>
              </a:ext>
            </a:extLst>
          </p:cNvPr>
          <p:cNvSpPr>
            <a:spLocks noChangeArrowheads="1"/>
          </p:cNvSpPr>
          <p:nvPr/>
        </p:nvSpPr>
        <p:spPr bwMode="auto">
          <a:xfrm>
            <a:off x="3561590" y="1669463"/>
            <a:ext cx="1079208" cy="35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0" i="0" u="none" strike="noStrike" kern="1200" cap="none" spc="0" normalizeH="0" baseline="0" noProof="0" dirty="0" err="1">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rPr>
              <a:t>Xoài</a:t>
            </a:r>
            <a:endParaRPr kumimoji="0" lang="en-US" altLang="en-US" sz="2800" b="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FF730FCB-887C-6AB8-3D5A-D0FAD8A49FB5}"/>
              </a:ext>
            </a:extLst>
          </p:cNvPr>
          <p:cNvGrpSpPr/>
          <p:nvPr/>
        </p:nvGrpSpPr>
        <p:grpSpPr>
          <a:xfrm>
            <a:off x="4823377" y="1400613"/>
            <a:ext cx="689864" cy="235147"/>
            <a:chOff x="972474" y="2345979"/>
            <a:chExt cx="488198" cy="142635"/>
          </a:xfrm>
        </p:grpSpPr>
        <p:sp>
          <p:nvSpPr>
            <p:cNvPr id="8" name="Line 19">
              <a:extLst>
                <a:ext uri="{FF2B5EF4-FFF2-40B4-BE49-F238E27FC236}">
                  <a16:creationId xmlns:a16="http://schemas.microsoft.com/office/drawing/2014/main" id="{99431995-D3DD-6A98-B347-7925D941F169}"/>
                </a:ext>
              </a:extLst>
            </p:cNvPr>
            <p:cNvSpPr>
              <a:spLocks noChangeShapeType="1"/>
            </p:cNvSpPr>
            <p:nvPr/>
          </p:nvSpPr>
          <p:spPr bwMode="auto">
            <a:xfrm>
              <a:off x="980646" y="2422272"/>
              <a:ext cx="475411" cy="4714"/>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mn-cs"/>
              </a:endParaRPr>
            </a:p>
          </p:txBody>
        </p:sp>
        <p:sp>
          <p:nvSpPr>
            <p:cNvPr id="10" name="Line 16">
              <a:extLst>
                <a:ext uri="{FF2B5EF4-FFF2-40B4-BE49-F238E27FC236}">
                  <a16:creationId xmlns:a16="http://schemas.microsoft.com/office/drawing/2014/main" id="{E4ACEA12-2788-40AF-8B60-74187F3B0FFD}"/>
                </a:ext>
              </a:extLst>
            </p:cNvPr>
            <p:cNvSpPr>
              <a:spLocks noChangeShapeType="1"/>
            </p:cNvSpPr>
            <p:nvPr/>
          </p:nvSpPr>
          <p:spPr bwMode="auto">
            <a:xfrm>
              <a:off x="1460672" y="2345979"/>
              <a:ext cx="0" cy="132683"/>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2060"/>
                </a:solidFill>
                <a:effectLst/>
                <a:uLnTx/>
                <a:uFillTx/>
                <a:latin typeface="Cambria" panose="02040503050406030204" pitchFamily="18" charset="0"/>
                <a:ea typeface="Cambria" panose="02040503050406030204" pitchFamily="18" charset="0"/>
                <a:cs typeface="+mn-cs"/>
              </a:endParaRPr>
            </a:p>
          </p:txBody>
        </p:sp>
        <p:sp>
          <p:nvSpPr>
            <p:cNvPr id="12" name="Line 16">
              <a:extLst>
                <a:ext uri="{FF2B5EF4-FFF2-40B4-BE49-F238E27FC236}">
                  <a16:creationId xmlns:a16="http://schemas.microsoft.com/office/drawing/2014/main" id="{08654F1E-1212-CE43-E1BB-90B37776C0E5}"/>
                </a:ext>
              </a:extLst>
            </p:cNvPr>
            <p:cNvSpPr>
              <a:spLocks noChangeShapeType="1"/>
            </p:cNvSpPr>
            <p:nvPr/>
          </p:nvSpPr>
          <p:spPr bwMode="auto">
            <a:xfrm>
              <a:off x="972474" y="2355931"/>
              <a:ext cx="0" cy="132683"/>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2060"/>
                </a:solidFill>
                <a:effectLst/>
                <a:uLnTx/>
                <a:uFillTx/>
                <a:latin typeface="Cambria" panose="02040503050406030204" pitchFamily="18" charset="0"/>
                <a:ea typeface="Cambria" panose="02040503050406030204" pitchFamily="18" charset="0"/>
                <a:cs typeface="+mn-cs"/>
              </a:endParaRPr>
            </a:p>
          </p:txBody>
        </p:sp>
      </p:grpSp>
      <p:grpSp>
        <p:nvGrpSpPr>
          <p:cNvPr id="14" name="Group 13">
            <a:extLst>
              <a:ext uri="{FF2B5EF4-FFF2-40B4-BE49-F238E27FC236}">
                <a16:creationId xmlns:a16="http://schemas.microsoft.com/office/drawing/2014/main" id="{8D702C96-518E-047D-4480-0356DF3C5774}"/>
              </a:ext>
            </a:extLst>
          </p:cNvPr>
          <p:cNvGrpSpPr/>
          <p:nvPr/>
        </p:nvGrpSpPr>
        <p:grpSpPr>
          <a:xfrm>
            <a:off x="4823377" y="1820161"/>
            <a:ext cx="2197183" cy="201680"/>
            <a:chOff x="4268387" y="2486910"/>
            <a:chExt cx="1485983" cy="204669"/>
          </a:xfrm>
        </p:grpSpPr>
        <p:grpSp>
          <p:nvGrpSpPr>
            <p:cNvPr id="15" name="Group 14">
              <a:extLst>
                <a:ext uri="{FF2B5EF4-FFF2-40B4-BE49-F238E27FC236}">
                  <a16:creationId xmlns:a16="http://schemas.microsoft.com/office/drawing/2014/main" id="{B87F960B-DA23-4EF5-6252-1EA03A7A2987}"/>
                </a:ext>
              </a:extLst>
            </p:cNvPr>
            <p:cNvGrpSpPr/>
            <p:nvPr/>
          </p:nvGrpSpPr>
          <p:grpSpPr>
            <a:xfrm>
              <a:off x="4268387" y="2486910"/>
              <a:ext cx="1485983" cy="204669"/>
              <a:chOff x="972474" y="2765526"/>
              <a:chExt cx="1485983" cy="204669"/>
            </a:xfrm>
          </p:grpSpPr>
          <p:sp>
            <p:nvSpPr>
              <p:cNvPr id="17" name="Line 22">
                <a:extLst>
                  <a:ext uri="{FF2B5EF4-FFF2-40B4-BE49-F238E27FC236}">
                    <a16:creationId xmlns:a16="http://schemas.microsoft.com/office/drawing/2014/main" id="{BDBC7696-BC4E-BA26-78B0-4D0B5E5C0A4E}"/>
                  </a:ext>
                </a:extLst>
              </p:cNvPr>
              <p:cNvSpPr>
                <a:spLocks noChangeShapeType="1"/>
              </p:cNvSpPr>
              <p:nvPr/>
            </p:nvSpPr>
            <p:spPr bwMode="auto">
              <a:xfrm>
                <a:off x="972474" y="2865122"/>
                <a:ext cx="1485983" cy="20803"/>
              </a:xfrm>
              <a:prstGeom prst="line">
                <a:avLst/>
              </a:prstGeom>
              <a:ln w="28575">
                <a:solidFill>
                  <a:srgbClr val="002060"/>
                </a:solidFill>
                <a:headEnd/>
                <a:tailEnd/>
              </a:ln>
            </p:spPr>
            <p:style>
              <a:lnRef idx="3">
                <a:schemeClr val="accent4"/>
              </a:lnRef>
              <a:fillRef idx="0">
                <a:schemeClr val="accent4"/>
              </a:fillRef>
              <a:effectRef idx="2">
                <a:schemeClr val="accent4"/>
              </a:effectRef>
              <a:fontRef idx="minor">
                <a:schemeClr val="tx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mn-cs"/>
                </a:endParaRPr>
              </a:p>
            </p:txBody>
          </p:sp>
          <p:sp>
            <p:nvSpPr>
              <p:cNvPr id="18" name="Line 30">
                <a:extLst>
                  <a:ext uri="{FF2B5EF4-FFF2-40B4-BE49-F238E27FC236}">
                    <a16:creationId xmlns:a16="http://schemas.microsoft.com/office/drawing/2014/main" id="{1CDD6650-382B-8D7B-A7CC-788488BF6921}"/>
                  </a:ext>
                </a:extLst>
              </p:cNvPr>
              <p:cNvSpPr>
                <a:spLocks noChangeShapeType="1"/>
              </p:cNvSpPr>
              <p:nvPr/>
            </p:nvSpPr>
            <p:spPr bwMode="auto">
              <a:xfrm flipV="1">
                <a:off x="2452396" y="2765526"/>
                <a:ext cx="0" cy="199522"/>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2060"/>
                  </a:solidFill>
                  <a:effectLst/>
                  <a:uLnTx/>
                  <a:uFillTx/>
                  <a:latin typeface="Cambria" panose="02040503050406030204" pitchFamily="18" charset="0"/>
                  <a:ea typeface="Cambria" panose="02040503050406030204" pitchFamily="18" charset="0"/>
                  <a:cs typeface="+mn-cs"/>
                </a:endParaRPr>
              </a:p>
            </p:txBody>
          </p:sp>
          <p:sp>
            <p:nvSpPr>
              <p:cNvPr id="19" name="Line 30">
                <a:extLst>
                  <a:ext uri="{FF2B5EF4-FFF2-40B4-BE49-F238E27FC236}">
                    <a16:creationId xmlns:a16="http://schemas.microsoft.com/office/drawing/2014/main" id="{26FA5041-D025-5DCB-2E89-E3F5DB555445}"/>
                  </a:ext>
                </a:extLst>
              </p:cNvPr>
              <p:cNvSpPr>
                <a:spLocks noChangeShapeType="1"/>
              </p:cNvSpPr>
              <p:nvPr/>
            </p:nvSpPr>
            <p:spPr bwMode="auto">
              <a:xfrm flipV="1">
                <a:off x="1930674" y="2770673"/>
                <a:ext cx="0" cy="199522"/>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2060"/>
                  </a:solidFill>
                  <a:effectLst/>
                  <a:uLnTx/>
                  <a:uFillTx/>
                  <a:latin typeface="Cambria" panose="02040503050406030204" pitchFamily="18" charset="0"/>
                  <a:ea typeface="Cambria" panose="02040503050406030204" pitchFamily="18" charset="0"/>
                  <a:cs typeface="+mn-cs"/>
                </a:endParaRPr>
              </a:p>
            </p:txBody>
          </p:sp>
          <p:sp>
            <p:nvSpPr>
              <p:cNvPr id="20" name="Line 30">
                <a:extLst>
                  <a:ext uri="{FF2B5EF4-FFF2-40B4-BE49-F238E27FC236}">
                    <a16:creationId xmlns:a16="http://schemas.microsoft.com/office/drawing/2014/main" id="{D93956BD-ED55-E575-4C51-0A2A389406EE}"/>
                  </a:ext>
                </a:extLst>
              </p:cNvPr>
              <p:cNvSpPr>
                <a:spLocks noChangeShapeType="1"/>
              </p:cNvSpPr>
              <p:nvPr/>
            </p:nvSpPr>
            <p:spPr bwMode="auto">
              <a:xfrm flipV="1">
                <a:off x="1468392" y="2765526"/>
                <a:ext cx="0" cy="199522"/>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2060"/>
                  </a:solidFill>
                  <a:effectLst/>
                  <a:uLnTx/>
                  <a:uFillTx/>
                  <a:latin typeface="Cambria" panose="02040503050406030204" pitchFamily="18" charset="0"/>
                  <a:ea typeface="Cambria" panose="02040503050406030204" pitchFamily="18" charset="0"/>
                  <a:cs typeface="+mn-cs"/>
                </a:endParaRPr>
              </a:p>
            </p:txBody>
          </p:sp>
        </p:grpSp>
        <p:sp>
          <p:nvSpPr>
            <p:cNvPr id="16" name="Line 30">
              <a:extLst>
                <a:ext uri="{FF2B5EF4-FFF2-40B4-BE49-F238E27FC236}">
                  <a16:creationId xmlns:a16="http://schemas.microsoft.com/office/drawing/2014/main" id="{6F879F89-FBE5-7929-E3A1-0D54D065B4CC}"/>
                </a:ext>
              </a:extLst>
            </p:cNvPr>
            <p:cNvSpPr>
              <a:spLocks noChangeShapeType="1"/>
            </p:cNvSpPr>
            <p:nvPr/>
          </p:nvSpPr>
          <p:spPr bwMode="auto">
            <a:xfrm flipV="1">
              <a:off x="4276559" y="2486910"/>
              <a:ext cx="0" cy="199522"/>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2060"/>
                </a:solidFill>
                <a:effectLst/>
                <a:uLnTx/>
                <a:uFillTx/>
                <a:latin typeface="Cambria" panose="02040503050406030204" pitchFamily="18" charset="0"/>
                <a:ea typeface="Cambria" panose="02040503050406030204" pitchFamily="18" charset="0"/>
                <a:cs typeface="+mn-cs"/>
              </a:endParaRPr>
            </a:p>
          </p:txBody>
        </p:sp>
      </p:grpSp>
      <p:sp>
        <p:nvSpPr>
          <p:cNvPr id="30" name="AutoShape 33">
            <a:extLst>
              <a:ext uri="{FF2B5EF4-FFF2-40B4-BE49-F238E27FC236}">
                <a16:creationId xmlns:a16="http://schemas.microsoft.com/office/drawing/2014/main" id="{4DE6086F-2C73-42D5-DAE7-FA9B3D9CD147}"/>
              </a:ext>
            </a:extLst>
          </p:cNvPr>
          <p:cNvSpPr>
            <a:spLocks/>
          </p:cNvSpPr>
          <p:nvPr/>
        </p:nvSpPr>
        <p:spPr bwMode="auto">
          <a:xfrm rot="16200000">
            <a:off x="6022096" y="931934"/>
            <a:ext cx="538338" cy="1377311"/>
          </a:xfrm>
          <a:prstGeom prst="rightBrace">
            <a:avLst>
              <a:gd name="adj1" fmla="val 35532"/>
              <a:gd name="adj2" fmla="val 50000"/>
            </a:avLst>
          </a:prstGeom>
          <a:noFill/>
          <a:ln w="28575">
            <a:solidFill>
              <a:srgbClr val="00206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31" name="Rectangle 34">
            <a:extLst>
              <a:ext uri="{FF2B5EF4-FFF2-40B4-BE49-F238E27FC236}">
                <a16:creationId xmlns:a16="http://schemas.microsoft.com/office/drawing/2014/main" id="{044B2DB0-0AF0-23C4-2043-6976481DA271}"/>
              </a:ext>
            </a:extLst>
          </p:cNvPr>
          <p:cNvSpPr>
            <a:spLocks noChangeArrowheads="1"/>
          </p:cNvSpPr>
          <p:nvPr/>
        </p:nvSpPr>
        <p:spPr bwMode="auto">
          <a:xfrm>
            <a:off x="6068676" y="981787"/>
            <a:ext cx="431683" cy="2667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rPr>
              <a:t>42 </a:t>
            </a:r>
            <a:r>
              <a:rPr kumimoji="0" lang="en-US" altLang="en-US" sz="2400" b="0" i="0" u="none" strike="noStrike" kern="1200" cap="none" spc="0" normalizeH="0" baseline="0" noProof="0" dirty="0" err="1">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rPr>
              <a:t>chiếc</a:t>
            </a:r>
            <a:endParaRPr kumimoji="0" lang="en-US" altLang="en-US" sz="2400" b="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AED2EA6E-30D8-6BF8-5E3C-E35A0F593DBE}"/>
              </a:ext>
            </a:extLst>
          </p:cNvPr>
          <p:cNvSpPr txBox="1"/>
          <p:nvPr/>
        </p:nvSpPr>
        <p:spPr>
          <a:xfrm>
            <a:off x="1564640" y="2641600"/>
            <a:ext cx="8849360" cy="3108543"/>
          </a:xfrm>
          <a:prstGeom prst="rect">
            <a:avLst/>
          </a:prstGeom>
          <a:noFill/>
        </p:spPr>
        <p:txBody>
          <a:bodyPr wrap="square" rtlCol="0">
            <a:spAutoFit/>
          </a:bodyPr>
          <a:lstStyle/>
          <a:p>
            <a:pPr lvl="0" algn="ctr"/>
            <a:r>
              <a:rPr lang="vi-VN" sz="2800" dirty="0">
                <a:solidFill>
                  <a:srgbClr val="FF0000"/>
                </a:solidFill>
                <a:latin typeface="Cambria" panose="02040503050406030204" pitchFamily="18" charset="0"/>
                <a:ea typeface="Cambria" panose="02040503050406030204" pitchFamily="18" charset="0"/>
              </a:rPr>
              <a:t>Theo sơ đồ, hiệu số phần bằng nhau là:</a:t>
            </a:r>
          </a:p>
          <a:p>
            <a:pPr lvl="0" algn="ctr"/>
            <a:r>
              <a:rPr lang="vi-VN" sz="2800" dirty="0">
                <a:solidFill>
                  <a:srgbClr val="FF0000"/>
                </a:solidFill>
                <a:latin typeface="Cambria" panose="02040503050406030204" pitchFamily="18" charset="0"/>
                <a:ea typeface="Cambria" panose="02040503050406030204" pitchFamily="18" charset="0"/>
              </a:rPr>
              <a:t>3 – 1 = 2 (phần)</a:t>
            </a:r>
          </a:p>
          <a:p>
            <a:pPr lvl="0" algn="ctr"/>
            <a:r>
              <a:rPr lang="vi-VN" sz="2800" dirty="0">
                <a:solidFill>
                  <a:srgbClr val="FF0000"/>
                </a:solidFill>
                <a:latin typeface="Cambria" panose="02040503050406030204" pitchFamily="18" charset="0"/>
                <a:ea typeface="Cambria" panose="02040503050406030204" pitchFamily="18" charset="0"/>
              </a:rPr>
              <a:t>Giá trị mỗi phần là:</a:t>
            </a:r>
          </a:p>
          <a:p>
            <a:pPr lvl="0" algn="ctr"/>
            <a:r>
              <a:rPr lang="vi-VN" sz="2800" dirty="0">
                <a:solidFill>
                  <a:srgbClr val="FF0000"/>
                </a:solidFill>
                <a:latin typeface="Cambria" panose="02040503050406030204" pitchFamily="18" charset="0"/>
                <a:ea typeface="Cambria" panose="02040503050406030204" pitchFamily="18" charset="0"/>
              </a:rPr>
              <a:t>42 : 2 = 21</a:t>
            </a:r>
          </a:p>
          <a:p>
            <a:pPr lvl="0" algn="ctr"/>
            <a:r>
              <a:rPr lang="vi-VN" sz="2800" dirty="0">
                <a:solidFill>
                  <a:srgbClr val="FF0000"/>
                </a:solidFill>
                <a:latin typeface="Cambria" panose="02040503050406030204" pitchFamily="18" charset="0"/>
                <a:ea typeface="Cambria" panose="02040503050406030204" pitchFamily="18" charset="0"/>
              </a:rPr>
              <a:t>Số lượng ti vi bán trực tiếp trong quý đó là:</a:t>
            </a:r>
          </a:p>
          <a:p>
            <a:pPr lvl="0" algn="ctr"/>
            <a:r>
              <a:rPr lang="vi-VN" sz="2800" dirty="0">
                <a:solidFill>
                  <a:srgbClr val="FF0000"/>
                </a:solidFill>
                <a:latin typeface="Cambria" panose="02040503050406030204" pitchFamily="18" charset="0"/>
                <a:ea typeface="Cambria" panose="02040503050406030204" pitchFamily="18" charset="0"/>
              </a:rPr>
              <a:t>21 × 1 = 21 (chiếc)</a:t>
            </a:r>
          </a:p>
          <a:p>
            <a:pPr lvl="0" algn="r"/>
            <a:r>
              <a:rPr lang="vi-VN" sz="2800" dirty="0">
                <a:solidFill>
                  <a:srgbClr val="FF0000"/>
                </a:solidFill>
                <a:latin typeface="Cambria" panose="02040503050406030204" pitchFamily="18" charset="0"/>
                <a:ea typeface="Cambria" panose="02040503050406030204" pitchFamily="18" charset="0"/>
              </a:rPr>
              <a:t>Đáp số: 21 chiếc ti vi</a:t>
            </a:r>
            <a:endParaRPr kumimoji="0" lang="vi-VN" sz="2800" b="0"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270355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left)">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4">
                                            <p:txEl>
                                              <p:pRg st="0" end="0"/>
                                            </p:txEl>
                                          </p:spTgt>
                                        </p:tgtEl>
                                        <p:attrNameLst>
                                          <p:attrName>style.visibility</p:attrName>
                                        </p:attrNameLst>
                                      </p:cBhvr>
                                      <p:to>
                                        <p:strVal val="visible"/>
                                      </p:to>
                                    </p:set>
                                    <p:animEffect transition="in" filter="wipe(down)">
                                      <p:cBhvr>
                                        <p:cTn id="42" dur="500"/>
                                        <p:tgtEl>
                                          <p:spTgt spid="24">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4">
                                            <p:txEl>
                                              <p:pRg st="1" end="1"/>
                                            </p:txEl>
                                          </p:spTgt>
                                        </p:tgtEl>
                                        <p:attrNameLst>
                                          <p:attrName>style.visibility</p:attrName>
                                        </p:attrNameLst>
                                      </p:cBhvr>
                                      <p:to>
                                        <p:strVal val="visible"/>
                                      </p:to>
                                    </p:set>
                                    <p:animEffect transition="in" filter="wipe(down)">
                                      <p:cBhvr>
                                        <p:cTn id="47" dur="500"/>
                                        <p:tgtEl>
                                          <p:spTgt spid="24">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4">
                                            <p:txEl>
                                              <p:pRg st="2" end="2"/>
                                            </p:txEl>
                                          </p:spTgt>
                                        </p:tgtEl>
                                        <p:attrNameLst>
                                          <p:attrName>style.visibility</p:attrName>
                                        </p:attrNameLst>
                                      </p:cBhvr>
                                      <p:to>
                                        <p:strVal val="visible"/>
                                      </p:to>
                                    </p:set>
                                    <p:animEffect transition="in" filter="wipe(down)">
                                      <p:cBhvr>
                                        <p:cTn id="52" dur="500"/>
                                        <p:tgtEl>
                                          <p:spTgt spid="24">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4">
                                            <p:txEl>
                                              <p:pRg st="3" end="3"/>
                                            </p:txEl>
                                          </p:spTgt>
                                        </p:tgtEl>
                                        <p:attrNameLst>
                                          <p:attrName>style.visibility</p:attrName>
                                        </p:attrNameLst>
                                      </p:cBhvr>
                                      <p:to>
                                        <p:strVal val="visible"/>
                                      </p:to>
                                    </p:set>
                                    <p:animEffect transition="in" filter="wipe(down)">
                                      <p:cBhvr>
                                        <p:cTn id="57" dur="500"/>
                                        <p:tgtEl>
                                          <p:spTgt spid="24">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24">
                                            <p:txEl>
                                              <p:pRg st="4" end="4"/>
                                            </p:txEl>
                                          </p:spTgt>
                                        </p:tgtEl>
                                        <p:attrNameLst>
                                          <p:attrName>style.visibility</p:attrName>
                                        </p:attrNameLst>
                                      </p:cBhvr>
                                      <p:to>
                                        <p:strVal val="visible"/>
                                      </p:to>
                                    </p:set>
                                    <p:animEffect transition="in" filter="wipe(down)">
                                      <p:cBhvr>
                                        <p:cTn id="62" dur="500"/>
                                        <p:tgtEl>
                                          <p:spTgt spid="24">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24">
                                            <p:txEl>
                                              <p:pRg st="5" end="5"/>
                                            </p:txEl>
                                          </p:spTgt>
                                        </p:tgtEl>
                                        <p:attrNameLst>
                                          <p:attrName>style.visibility</p:attrName>
                                        </p:attrNameLst>
                                      </p:cBhvr>
                                      <p:to>
                                        <p:strVal val="visible"/>
                                      </p:to>
                                    </p:set>
                                    <p:animEffect transition="in" filter="wipe(down)">
                                      <p:cBhvr>
                                        <p:cTn id="67" dur="500"/>
                                        <p:tgtEl>
                                          <p:spTgt spid="24">
                                            <p:txEl>
                                              <p:pRg st="5" end="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24">
                                            <p:txEl>
                                              <p:pRg st="6" end="6"/>
                                            </p:txEl>
                                          </p:spTgt>
                                        </p:tgtEl>
                                        <p:attrNameLst>
                                          <p:attrName>style.visibility</p:attrName>
                                        </p:attrNameLst>
                                      </p:cBhvr>
                                      <p:to>
                                        <p:strVal val="visible"/>
                                      </p:to>
                                    </p:set>
                                    <p:animEffect transition="in" filter="wipe(down)">
                                      <p:cBhvr>
                                        <p:cTn id="72" dur="500"/>
                                        <p:tgtEl>
                                          <p:spTgt spid="2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30" grpId="0" animBg="1"/>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35" name="组合 34"/>
          <p:cNvGrpSpPr/>
          <p:nvPr/>
        </p:nvGrpSpPr>
        <p:grpSpPr>
          <a:xfrm>
            <a:off x="1411605" y="2347"/>
            <a:ext cx="9368669" cy="5835722"/>
            <a:chOff x="492" y="-1523"/>
            <a:chExt cx="18217" cy="11347"/>
          </a:xfrm>
        </p:grpSpPr>
        <p:pic>
          <p:nvPicPr>
            <p:cNvPr id="5" name="图片 4" descr="44"/>
            <p:cNvPicPr>
              <a:picLocks noChangeAspect="1"/>
            </p:cNvPicPr>
            <p:nvPr/>
          </p:nvPicPr>
          <p:blipFill>
            <a:blip r:embed="rId3"/>
            <a:srcRect l="6361" t="16863" r="18978" b="17060"/>
            <a:stretch>
              <a:fillRect/>
            </a:stretch>
          </p:blipFill>
          <p:spPr>
            <a:xfrm>
              <a:off x="492" y="755"/>
              <a:ext cx="18217" cy="9069"/>
            </a:xfrm>
            <a:prstGeom prst="rect">
              <a:avLst/>
            </a:prstGeom>
          </p:spPr>
        </p:pic>
        <p:grpSp>
          <p:nvGrpSpPr>
            <p:cNvPr id="34" name="组合 33"/>
            <p:cNvGrpSpPr/>
            <p:nvPr/>
          </p:nvGrpSpPr>
          <p:grpSpPr>
            <a:xfrm>
              <a:off x="4196" y="-1523"/>
              <a:ext cx="10641" cy="2814"/>
              <a:chOff x="4196" y="-1523"/>
              <a:chExt cx="10641" cy="2814"/>
            </a:xfrm>
          </p:grpSpPr>
          <p:grpSp>
            <p:nvGrpSpPr>
              <p:cNvPr id="7" name="组合 6"/>
              <p:cNvGrpSpPr/>
              <p:nvPr/>
            </p:nvGrpSpPr>
            <p:grpSpPr>
              <a:xfrm>
                <a:off x="4196" y="-1523"/>
                <a:ext cx="577" cy="2814"/>
                <a:chOff x="2851" y="-1602"/>
                <a:chExt cx="610" cy="2975"/>
              </a:xfrm>
            </p:grpSpPr>
            <p:sp>
              <p:nvSpPr>
                <p:cNvPr id="8" name="矩形 7"/>
                <p:cNvSpPr/>
                <p:nvPr/>
              </p:nvSpPr>
              <p:spPr>
                <a:xfrm>
                  <a:off x="2890" y="-1602"/>
                  <a:ext cx="531" cy="2603"/>
                </a:xfrm>
                <a:prstGeom prst="rect">
                  <a:avLst/>
                </a:prstGeom>
                <a:gradFill>
                  <a:gsLst>
                    <a:gs pos="0">
                      <a:srgbClr val="4B3C2F"/>
                    </a:gs>
                    <a:gs pos="100000">
                      <a:srgbClr val="A97C50"/>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sp>
              <p:nvSpPr>
                <p:cNvPr id="22" name="椭圆 21"/>
                <p:cNvSpPr/>
                <p:nvPr/>
              </p:nvSpPr>
              <p:spPr>
                <a:xfrm>
                  <a:off x="2851" y="763"/>
                  <a:ext cx="610" cy="610"/>
                </a:xfrm>
                <a:prstGeom prst="ellipse">
                  <a:avLst/>
                </a:prstGeom>
                <a:solidFill>
                  <a:srgbClr val="A97C50"/>
                </a:solidFill>
                <a:ln w="44450">
                  <a:solidFill>
                    <a:schemeClr val="bg1"/>
                  </a:solidFill>
                </a:ln>
                <a:effectLst>
                  <a:outerShdw blurRad="4699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grpSp>
          <p:grpSp>
            <p:nvGrpSpPr>
              <p:cNvPr id="9" name="组合 8"/>
              <p:cNvGrpSpPr/>
              <p:nvPr/>
            </p:nvGrpSpPr>
            <p:grpSpPr>
              <a:xfrm>
                <a:off x="14260" y="-1523"/>
                <a:ext cx="577" cy="2814"/>
                <a:chOff x="2851" y="-1602"/>
                <a:chExt cx="610" cy="2975"/>
              </a:xfrm>
            </p:grpSpPr>
            <p:sp>
              <p:nvSpPr>
                <p:cNvPr id="3" name="矩形 2"/>
                <p:cNvSpPr/>
                <p:nvPr/>
              </p:nvSpPr>
              <p:spPr>
                <a:xfrm>
                  <a:off x="2890" y="-1602"/>
                  <a:ext cx="531" cy="2603"/>
                </a:xfrm>
                <a:prstGeom prst="rect">
                  <a:avLst/>
                </a:prstGeom>
                <a:gradFill>
                  <a:gsLst>
                    <a:gs pos="0">
                      <a:srgbClr val="4B3C2F"/>
                    </a:gs>
                    <a:gs pos="100000">
                      <a:srgbClr val="A97C50"/>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sp>
              <p:nvSpPr>
                <p:cNvPr id="26" name="椭圆 25"/>
                <p:cNvSpPr/>
                <p:nvPr/>
              </p:nvSpPr>
              <p:spPr>
                <a:xfrm>
                  <a:off x="2851" y="763"/>
                  <a:ext cx="610" cy="610"/>
                </a:xfrm>
                <a:prstGeom prst="ellipse">
                  <a:avLst/>
                </a:prstGeom>
                <a:solidFill>
                  <a:srgbClr val="A97C50"/>
                </a:solidFill>
                <a:ln w="44450">
                  <a:solidFill>
                    <a:schemeClr val="bg1"/>
                  </a:solidFill>
                </a:ln>
                <a:effectLst>
                  <a:outerShdw blurRad="4699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grpSp>
        </p:grpSp>
      </p:grpSp>
      <p:pic>
        <p:nvPicPr>
          <p:cNvPr id="4" name="图片 3" descr="千库网_彩色美术画笔_元素编号12899755"/>
          <p:cNvPicPr>
            <a:picLocks noChangeAspect="1"/>
          </p:cNvPicPr>
          <p:nvPr/>
        </p:nvPicPr>
        <p:blipFill>
          <a:blip r:embed="rId4"/>
          <a:srcRect l="16964" r="25281" b="4906"/>
          <a:stretch>
            <a:fillRect/>
          </a:stretch>
        </p:blipFill>
        <p:spPr>
          <a:xfrm>
            <a:off x="260985" y="3222625"/>
            <a:ext cx="2062480" cy="3397885"/>
          </a:xfrm>
          <a:prstGeom prst="rect">
            <a:avLst/>
          </a:prstGeom>
        </p:spPr>
      </p:pic>
      <p:grpSp>
        <p:nvGrpSpPr>
          <p:cNvPr id="36" name="组合 35"/>
          <p:cNvGrpSpPr/>
          <p:nvPr/>
        </p:nvGrpSpPr>
        <p:grpSpPr>
          <a:xfrm>
            <a:off x="455930" y="131445"/>
            <a:ext cx="11328400" cy="4235450"/>
            <a:chOff x="718" y="207"/>
            <a:chExt cx="17840" cy="6670"/>
          </a:xfrm>
        </p:grpSpPr>
        <p:sp>
          <p:nvSpPr>
            <p:cNvPr id="27" name="椭圆 26"/>
            <p:cNvSpPr/>
            <p:nvPr/>
          </p:nvSpPr>
          <p:spPr>
            <a:xfrm>
              <a:off x="2410" y="6567"/>
              <a:ext cx="310" cy="310"/>
            </a:xfrm>
            <a:prstGeom prst="ellipse">
              <a:avLst/>
            </a:prstGeom>
            <a:noFill/>
            <a:ln>
              <a:solidFill>
                <a:srgbClr val="A97C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sp>
          <p:nvSpPr>
            <p:cNvPr id="28" name="椭圆 27"/>
            <p:cNvSpPr/>
            <p:nvPr/>
          </p:nvSpPr>
          <p:spPr>
            <a:xfrm>
              <a:off x="718" y="4046"/>
              <a:ext cx="549" cy="549"/>
            </a:xfrm>
            <a:prstGeom prst="ellipse">
              <a:avLst/>
            </a:prstGeom>
            <a:noFill/>
            <a:ln>
              <a:solidFill>
                <a:srgbClr val="A97C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sp>
          <p:nvSpPr>
            <p:cNvPr id="29" name="椭圆 28"/>
            <p:cNvSpPr/>
            <p:nvPr/>
          </p:nvSpPr>
          <p:spPr>
            <a:xfrm>
              <a:off x="18009" y="3931"/>
              <a:ext cx="549" cy="549"/>
            </a:xfrm>
            <a:prstGeom prst="ellipse">
              <a:avLst/>
            </a:prstGeom>
            <a:noFill/>
            <a:ln>
              <a:solidFill>
                <a:srgbClr val="A97C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sp>
          <p:nvSpPr>
            <p:cNvPr id="30" name="等腰三角形 29"/>
            <p:cNvSpPr/>
            <p:nvPr/>
          </p:nvSpPr>
          <p:spPr>
            <a:xfrm>
              <a:off x="17118" y="207"/>
              <a:ext cx="548" cy="548"/>
            </a:xfrm>
            <a:prstGeom prst="triangle">
              <a:avLst/>
            </a:prstGeom>
            <a:noFill/>
            <a:ln>
              <a:solidFill>
                <a:srgbClr val="A97C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sp>
          <p:nvSpPr>
            <p:cNvPr id="32" name="等腰三角形 31"/>
            <p:cNvSpPr/>
            <p:nvPr/>
          </p:nvSpPr>
          <p:spPr>
            <a:xfrm rot="8400000">
              <a:off x="1901" y="874"/>
              <a:ext cx="571" cy="548"/>
            </a:xfrm>
            <a:prstGeom prst="triangle">
              <a:avLst/>
            </a:prstGeom>
            <a:noFill/>
            <a:ln>
              <a:solidFill>
                <a:srgbClr val="A97C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grpSp>
      <p:cxnSp>
        <p:nvCxnSpPr>
          <p:cNvPr id="33" name="直接连接符 32"/>
          <p:cNvCxnSpPr/>
          <p:nvPr/>
        </p:nvCxnSpPr>
        <p:spPr>
          <a:xfrm>
            <a:off x="2683426" y="3827934"/>
            <a:ext cx="7152005" cy="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1763" y="2149926"/>
            <a:ext cx="4041998" cy="4237087"/>
          </a:xfrm>
          <a:prstGeom prst="rect">
            <a:avLst/>
          </a:prstGeom>
        </p:spPr>
      </p:pic>
      <p:pic>
        <p:nvPicPr>
          <p:cNvPr id="11" name="Picture 10" descr="A green and red text on a black background&#10;&#10;Description automatically generated">
            <a:extLst>
              <a:ext uri="{FF2B5EF4-FFF2-40B4-BE49-F238E27FC236}">
                <a16:creationId xmlns:a16="http://schemas.microsoft.com/office/drawing/2014/main" id="{0B9D89B3-4710-D0C9-38D5-393813E37F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47243" y="1737359"/>
            <a:ext cx="5571948" cy="4485891"/>
          </a:xfrm>
          <a:prstGeom prst="rect">
            <a:avLst/>
          </a:prstGeom>
        </p:spPr>
      </p:pic>
    </p:spTree>
    <p:extLst>
      <p:ext uri="{BB962C8B-B14F-4D97-AF65-F5344CB8AC3E}">
        <p14:creationId xmlns:p14="http://schemas.microsoft.com/office/powerpoint/2010/main" val="504545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barn(inVertical)">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14383" r="5901"/>
          <a:stretch/>
        </p:blipFill>
        <p:spPr>
          <a:xfrm>
            <a:off x="-33553" y="0"/>
            <a:ext cx="12223377" cy="6858000"/>
          </a:xfrm>
          <a:prstGeom prst="rect">
            <a:avLst/>
          </a:prstGeom>
        </p:spPr>
      </p:pic>
      <p:sp>
        <p:nvSpPr>
          <p:cNvPr id="10" name="Hình chữ nhật: Góc Tròn 13">
            <a:extLst>
              <a:ext uri="{FF2B5EF4-FFF2-40B4-BE49-F238E27FC236}">
                <a16:creationId xmlns:a16="http://schemas.microsoft.com/office/drawing/2014/main" id="{B3661555-36CB-FCE4-454A-B9815472727D}"/>
              </a:ext>
            </a:extLst>
          </p:cNvPr>
          <p:cNvSpPr/>
          <p:nvPr/>
        </p:nvSpPr>
        <p:spPr>
          <a:xfrm>
            <a:off x="312656" y="221226"/>
            <a:ext cx="11530957" cy="6415548"/>
          </a:xfrm>
          <a:custGeom>
            <a:avLst/>
            <a:gdLst>
              <a:gd name="connsiteX0" fmla="*/ 0 w 11530957"/>
              <a:gd name="connsiteY0" fmla="*/ 1069279 h 6415548"/>
              <a:gd name="connsiteX1" fmla="*/ 1069279 w 11530957"/>
              <a:gd name="connsiteY1" fmla="*/ 0 h 6415548"/>
              <a:gd name="connsiteX2" fmla="*/ 10461678 w 11530957"/>
              <a:gd name="connsiteY2" fmla="*/ 0 h 6415548"/>
              <a:gd name="connsiteX3" fmla="*/ 11530957 w 11530957"/>
              <a:gd name="connsiteY3" fmla="*/ 1069279 h 6415548"/>
              <a:gd name="connsiteX4" fmla="*/ 11530957 w 11530957"/>
              <a:gd name="connsiteY4" fmla="*/ 5346269 h 6415548"/>
              <a:gd name="connsiteX5" fmla="*/ 10461678 w 11530957"/>
              <a:gd name="connsiteY5" fmla="*/ 6415548 h 6415548"/>
              <a:gd name="connsiteX6" fmla="*/ 1069279 w 11530957"/>
              <a:gd name="connsiteY6" fmla="*/ 6415548 h 6415548"/>
              <a:gd name="connsiteX7" fmla="*/ 0 w 11530957"/>
              <a:gd name="connsiteY7" fmla="*/ 5346269 h 6415548"/>
              <a:gd name="connsiteX8" fmla="*/ 0 w 11530957"/>
              <a:gd name="connsiteY8" fmla="*/ 1069279 h 641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30957" h="6415548" fill="none" extrusionOk="0">
                <a:moveTo>
                  <a:pt x="0" y="1069279"/>
                </a:moveTo>
                <a:cubicBezTo>
                  <a:pt x="-56142" y="482224"/>
                  <a:pt x="472899" y="33125"/>
                  <a:pt x="1069279" y="0"/>
                </a:cubicBezTo>
                <a:cubicBezTo>
                  <a:pt x="4796067" y="77600"/>
                  <a:pt x="5992644" y="-27269"/>
                  <a:pt x="10461678" y="0"/>
                </a:cubicBezTo>
                <a:cubicBezTo>
                  <a:pt x="11108013" y="-73594"/>
                  <a:pt x="11580710" y="493380"/>
                  <a:pt x="11530957" y="1069279"/>
                </a:cubicBezTo>
                <a:cubicBezTo>
                  <a:pt x="11639957" y="2468667"/>
                  <a:pt x="11452748" y="4091300"/>
                  <a:pt x="11530957" y="5346269"/>
                </a:cubicBezTo>
                <a:cubicBezTo>
                  <a:pt x="11453801" y="5906632"/>
                  <a:pt x="10967214" y="6453039"/>
                  <a:pt x="10461678" y="6415548"/>
                </a:cubicBezTo>
                <a:cubicBezTo>
                  <a:pt x="7948116" y="6464725"/>
                  <a:pt x="4503963" y="6292846"/>
                  <a:pt x="1069279" y="6415548"/>
                </a:cubicBezTo>
                <a:cubicBezTo>
                  <a:pt x="464920" y="6521629"/>
                  <a:pt x="-81581" y="6007058"/>
                  <a:pt x="0" y="5346269"/>
                </a:cubicBezTo>
                <a:cubicBezTo>
                  <a:pt x="47022" y="4531174"/>
                  <a:pt x="104569" y="2808644"/>
                  <a:pt x="0" y="1069279"/>
                </a:cubicBezTo>
                <a:close/>
              </a:path>
              <a:path w="11530957" h="6415548" stroke="0" extrusionOk="0">
                <a:moveTo>
                  <a:pt x="0" y="1069279"/>
                </a:moveTo>
                <a:cubicBezTo>
                  <a:pt x="35535" y="474671"/>
                  <a:pt x="489606" y="-726"/>
                  <a:pt x="1069279" y="0"/>
                </a:cubicBezTo>
                <a:cubicBezTo>
                  <a:pt x="3330869" y="-129276"/>
                  <a:pt x="7086839" y="-77778"/>
                  <a:pt x="10461678" y="0"/>
                </a:cubicBezTo>
                <a:cubicBezTo>
                  <a:pt x="11047785" y="-14152"/>
                  <a:pt x="11528000" y="495783"/>
                  <a:pt x="11530957" y="1069279"/>
                </a:cubicBezTo>
                <a:cubicBezTo>
                  <a:pt x="11612556" y="2765578"/>
                  <a:pt x="11685257" y="3211009"/>
                  <a:pt x="11530957" y="5346269"/>
                </a:cubicBezTo>
                <a:cubicBezTo>
                  <a:pt x="11558830" y="5995597"/>
                  <a:pt x="11002652" y="6432396"/>
                  <a:pt x="10461678" y="6415548"/>
                </a:cubicBezTo>
                <a:cubicBezTo>
                  <a:pt x="7831461" y="6459768"/>
                  <a:pt x="5323348" y="6386166"/>
                  <a:pt x="1069279" y="6415548"/>
                </a:cubicBezTo>
                <a:cubicBezTo>
                  <a:pt x="471771" y="6388797"/>
                  <a:pt x="-23178" y="5931458"/>
                  <a:pt x="0" y="5346269"/>
                </a:cubicBezTo>
                <a:cubicBezTo>
                  <a:pt x="-159954" y="3799400"/>
                  <a:pt x="22140" y="2340826"/>
                  <a:pt x="0" y="1069279"/>
                </a:cubicBezTo>
                <a:close/>
              </a:path>
            </a:pathLst>
          </a:custGeom>
          <a:solidFill>
            <a:schemeClr val="bg1"/>
          </a:solidFill>
          <a:ln w="76200">
            <a:solidFill>
              <a:schemeClr val="accent2">
                <a:lumMod val="50000"/>
              </a:schemeClr>
            </a:solidFill>
            <a:prstDash val="dash"/>
            <a:extLst>
              <a:ext uri="{C807C97D-BFC1-408E-A445-0C87EB9F89A2}">
                <ask:lineSketchStyleProps xmlns:ask="http://schemas.microsoft.com/office/drawing/2018/sketchyshapes" sd="2925326911">
                  <a:prstGeom prst="roundRect">
                    <a:avLst/>
                  </a:prstGeom>
                  <ask:type>
                    <ask:lineSketchCurved/>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34B22C0-B9C3-AB33-E036-F58F1DD43359}"/>
                  </a:ext>
                </a:extLst>
              </p:cNvPr>
              <p:cNvSpPr txBox="1"/>
              <p:nvPr/>
            </p:nvSpPr>
            <p:spPr>
              <a:xfrm>
                <a:off x="777113" y="421914"/>
                <a:ext cx="10821354" cy="1595373"/>
              </a:xfrm>
              <a:prstGeom prst="rect">
                <a:avLst/>
              </a:prstGeom>
              <a:noFill/>
              <a:ln>
                <a:noFill/>
              </a:ln>
            </p:spPr>
            <p:txBody>
              <a:bodyPr wrap="square" rtlCol="0">
                <a:spAutoFit/>
              </a:bodyPr>
              <a:lstStyle/>
              <a:p>
                <a:pPr lvl="0" algn="just">
                  <a:buClr>
                    <a:srgbClr val="FC786A"/>
                  </a:buClr>
                </a:pPr>
                <a:r>
                  <a:rPr kumimoji="0" lang="vi-VN" sz="4000" b="1" i="0" u="none" strike="noStrike" kern="1200" cap="none" spc="0" normalizeH="0" baseline="0" noProof="0" dirty="0">
                    <a:ln>
                      <a:noFill/>
                    </a:ln>
                    <a:solidFill>
                      <a:srgbClr val="00B050"/>
                    </a:solidFill>
                    <a:effectLst/>
                    <a:uLnTx/>
                    <a:uFillTx/>
                    <a:latin typeface="Arial" panose="020B0604020202020204" pitchFamily="34" charset="0"/>
                    <a:ea typeface="+mn-ea"/>
                    <a:cs typeface="+mn-cs"/>
                  </a:rPr>
                  <a:t>Bài toán: Hiệu của hai số là 150. Tỉ số của hai số đó là </a:t>
                </a:r>
                <a14:m>
                  <m:oMath xmlns:m="http://schemas.openxmlformats.org/officeDocument/2006/math">
                    <m:f>
                      <m:fPr>
                        <m:ctrlPr>
                          <a:rPr lang="vi-VN" sz="4000" b="1" i="1">
                            <a:solidFill>
                              <a:srgbClr val="002060"/>
                            </a:solidFill>
                            <a:latin typeface="Cambria Math" panose="02040503050406030204" pitchFamily="18" charset="0"/>
                            <a:ea typeface="Cambria" panose="02040503050406030204" pitchFamily="18" charset="0"/>
                          </a:rPr>
                        </m:ctrlPr>
                      </m:fPr>
                      <m:num>
                        <m:r>
                          <a:rPr lang="en-US" sz="4000" b="1" i="1" smtClean="0">
                            <a:solidFill>
                              <a:srgbClr val="002060"/>
                            </a:solidFill>
                            <a:latin typeface="Cambria Math" panose="02040503050406030204" pitchFamily="18" charset="0"/>
                            <a:ea typeface="Cambria" panose="02040503050406030204" pitchFamily="18" charset="0"/>
                          </a:rPr>
                          <m:t>𝟒</m:t>
                        </m:r>
                      </m:num>
                      <m:den>
                        <m:r>
                          <a:rPr lang="en-US" sz="4000" b="1" i="1" smtClean="0">
                            <a:solidFill>
                              <a:srgbClr val="002060"/>
                            </a:solidFill>
                            <a:latin typeface="Cambria Math" panose="02040503050406030204" pitchFamily="18" charset="0"/>
                            <a:ea typeface="Cambria" panose="02040503050406030204" pitchFamily="18" charset="0"/>
                          </a:rPr>
                          <m:t>𝟗</m:t>
                        </m:r>
                      </m:den>
                    </m:f>
                  </m:oMath>
                </a14:m>
                <a:r>
                  <a:rPr lang="vi-VN" sz="4000" b="1" dirty="0">
                    <a:solidFill>
                      <a:srgbClr val="002060"/>
                    </a:solidFill>
                    <a:latin typeface="Cambria" panose="02040503050406030204" pitchFamily="18" charset="0"/>
                    <a:ea typeface="Cambria" panose="02040503050406030204" pitchFamily="18" charset="0"/>
                  </a:rPr>
                  <a:t> </a:t>
                </a:r>
                <a:r>
                  <a:rPr kumimoji="0" lang="vi-VN" sz="4000" b="1" i="0" u="none" strike="noStrike" kern="1200" cap="none" spc="0" normalizeH="0" baseline="0" noProof="0" dirty="0">
                    <a:ln>
                      <a:noFill/>
                    </a:ln>
                    <a:solidFill>
                      <a:srgbClr val="00B050"/>
                    </a:solidFill>
                    <a:effectLst/>
                    <a:uLnTx/>
                    <a:uFillTx/>
                    <a:latin typeface="Arial" panose="020B0604020202020204" pitchFamily="34" charset="0"/>
                    <a:ea typeface="+mn-ea"/>
                    <a:cs typeface="+mn-cs"/>
                  </a:rPr>
                  <a:t>. Tìm hai số đó.</a:t>
                </a:r>
                <a:endParaRPr kumimoji="0" lang="en-US" sz="4000" b="1"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17" name="TextBox 16">
                <a:extLst>
                  <a:ext uri="{FF2B5EF4-FFF2-40B4-BE49-F238E27FC236}">
                    <a16:creationId xmlns:a16="http://schemas.microsoft.com/office/drawing/2014/main" id="{234B22C0-B9C3-AB33-E036-F58F1DD43359}"/>
                  </a:ext>
                </a:extLst>
              </p:cNvPr>
              <p:cNvSpPr txBox="1">
                <a:spLocks noRot="1" noChangeAspect="1" noMove="1" noResize="1" noEditPoints="1" noAdjustHandles="1" noChangeArrowheads="1" noChangeShapeType="1" noTextEdit="1"/>
              </p:cNvSpPr>
              <p:nvPr/>
            </p:nvSpPr>
            <p:spPr>
              <a:xfrm>
                <a:off x="777113" y="421914"/>
                <a:ext cx="10821354" cy="1595373"/>
              </a:xfrm>
              <a:prstGeom prst="rect">
                <a:avLst/>
              </a:prstGeom>
              <a:blipFill>
                <a:blip r:embed="rId4"/>
                <a:stretch>
                  <a:fillRect l="-1971" t="-6870" r="-3322" b="-6489"/>
                </a:stretch>
              </a:blipFill>
              <a:ln>
                <a:noFill/>
              </a:ln>
            </p:spPr>
            <p:txBody>
              <a:bodyPr/>
              <a:lstStyle/>
              <a:p>
                <a:r>
                  <a:rPr lang="en-US">
                    <a:noFill/>
                  </a:rPr>
                  <a:t> </a:t>
                </a:r>
              </a:p>
            </p:txBody>
          </p:sp>
        </mc:Fallback>
      </mc:AlternateContent>
      <p:sp>
        <p:nvSpPr>
          <p:cNvPr id="2" name="TextBox 2">
            <a:extLst>
              <a:ext uri="{FF2B5EF4-FFF2-40B4-BE49-F238E27FC236}">
                <a16:creationId xmlns:a16="http://schemas.microsoft.com/office/drawing/2014/main" id="{D6EE5909-B059-CD55-3FAC-926531038DDA}"/>
              </a:ext>
            </a:extLst>
          </p:cNvPr>
          <p:cNvSpPr txBox="1"/>
          <p:nvPr/>
        </p:nvSpPr>
        <p:spPr>
          <a:xfrm>
            <a:off x="93137" y="6045200"/>
            <a:ext cx="481426" cy="38035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3</a:t>
            </a:r>
          </a:p>
        </p:txBody>
      </p:sp>
      <p:pic>
        <p:nvPicPr>
          <p:cNvPr id="4" name="Picture 3"/>
          <p:cNvPicPr>
            <a:picLocks noChangeAspect="1"/>
          </p:cNvPicPr>
          <p:nvPr/>
        </p:nvPicPr>
        <p:blipFill>
          <a:blip r:embed="rId5"/>
          <a:stretch>
            <a:fillRect/>
          </a:stretch>
        </p:blipFill>
        <p:spPr>
          <a:xfrm>
            <a:off x="929391" y="3429000"/>
            <a:ext cx="9938478" cy="2492115"/>
          </a:xfrm>
          <a:prstGeom prst="rect">
            <a:avLst/>
          </a:prstGeom>
        </p:spPr>
      </p:pic>
      <p:sp>
        <p:nvSpPr>
          <p:cNvPr id="3" name="TextBox 2">
            <a:extLst>
              <a:ext uri="{FF2B5EF4-FFF2-40B4-BE49-F238E27FC236}">
                <a16:creationId xmlns:a16="http://schemas.microsoft.com/office/drawing/2014/main" id="{35B31469-9103-8389-E529-0BF07E54E3FC}"/>
              </a:ext>
            </a:extLst>
          </p:cNvPr>
          <p:cNvSpPr txBox="1"/>
          <p:nvPr/>
        </p:nvSpPr>
        <p:spPr>
          <a:xfrm>
            <a:off x="1798320" y="2397760"/>
            <a:ext cx="8402320"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FC786A"/>
              </a:buClr>
              <a:buSzTx/>
              <a:buFontTx/>
              <a:buNone/>
              <a:tabLst/>
              <a:defRPr/>
            </a:pPr>
            <a:r>
              <a:rPr kumimoji="0" lang="vi-VN" sz="28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Bài giải</a:t>
            </a:r>
          </a:p>
          <a:p>
            <a:pPr marL="0" marR="0" lvl="0" indent="0" algn="just" defTabSz="914400" rtl="0" eaLnBrk="1" fontAlgn="auto" latinLnBrk="0" hangingPunct="1">
              <a:lnSpc>
                <a:spcPct val="100000"/>
              </a:lnSpc>
              <a:spcBef>
                <a:spcPts val="0"/>
              </a:spcBef>
              <a:spcAft>
                <a:spcPts val="0"/>
              </a:spcAft>
              <a:buClr>
                <a:srgbClr val="FC786A"/>
              </a:buClr>
              <a:buSzTx/>
              <a:buFontTx/>
              <a:buNone/>
              <a:tabLst/>
              <a:defRPr/>
            </a:pPr>
            <a:r>
              <a:rPr kumimoji="0" lang="vi-VN" sz="28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Theo đề bài, ta có sơ đồ:</a:t>
            </a:r>
            <a:endParaRPr kumimoji="0" lang="en-US" sz="2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90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14383" r="5901"/>
          <a:stretch/>
        </p:blipFill>
        <p:spPr>
          <a:xfrm>
            <a:off x="-33553" y="0"/>
            <a:ext cx="12223377" cy="6858000"/>
          </a:xfrm>
          <a:prstGeom prst="rect">
            <a:avLst/>
          </a:prstGeom>
        </p:spPr>
      </p:pic>
      <p:sp>
        <p:nvSpPr>
          <p:cNvPr id="10" name="Hình chữ nhật: Góc Tròn 13">
            <a:extLst>
              <a:ext uri="{FF2B5EF4-FFF2-40B4-BE49-F238E27FC236}">
                <a16:creationId xmlns:a16="http://schemas.microsoft.com/office/drawing/2014/main" id="{B3661555-36CB-FCE4-454A-B9815472727D}"/>
              </a:ext>
            </a:extLst>
          </p:cNvPr>
          <p:cNvSpPr/>
          <p:nvPr/>
        </p:nvSpPr>
        <p:spPr>
          <a:xfrm>
            <a:off x="312656" y="221226"/>
            <a:ext cx="11530957" cy="6415548"/>
          </a:xfrm>
          <a:custGeom>
            <a:avLst/>
            <a:gdLst>
              <a:gd name="connsiteX0" fmla="*/ 0 w 11530957"/>
              <a:gd name="connsiteY0" fmla="*/ 1069279 h 6415548"/>
              <a:gd name="connsiteX1" fmla="*/ 1069279 w 11530957"/>
              <a:gd name="connsiteY1" fmla="*/ 0 h 6415548"/>
              <a:gd name="connsiteX2" fmla="*/ 10461678 w 11530957"/>
              <a:gd name="connsiteY2" fmla="*/ 0 h 6415548"/>
              <a:gd name="connsiteX3" fmla="*/ 11530957 w 11530957"/>
              <a:gd name="connsiteY3" fmla="*/ 1069279 h 6415548"/>
              <a:gd name="connsiteX4" fmla="*/ 11530957 w 11530957"/>
              <a:gd name="connsiteY4" fmla="*/ 5346269 h 6415548"/>
              <a:gd name="connsiteX5" fmla="*/ 10461678 w 11530957"/>
              <a:gd name="connsiteY5" fmla="*/ 6415548 h 6415548"/>
              <a:gd name="connsiteX6" fmla="*/ 1069279 w 11530957"/>
              <a:gd name="connsiteY6" fmla="*/ 6415548 h 6415548"/>
              <a:gd name="connsiteX7" fmla="*/ 0 w 11530957"/>
              <a:gd name="connsiteY7" fmla="*/ 5346269 h 6415548"/>
              <a:gd name="connsiteX8" fmla="*/ 0 w 11530957"/>
              <a:gd name="connsiteY8" fmla="*/ 1069279 h 641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30957" h="6415548" fill="none" extrusionOk="0">
                <a:moveTo>
                  <a:pt x="0" y="1069279"/>
                </a:moveTo>
                <a:cubicBezTo>
                  <a:pt x="-56142" y="482224"/>
                  <a:pt x="472899" y="33125"/>
                  <a:pt x="1069279" y="0"/>
                </a:cubicBezTo>
                <a:cubicBezTo>
                  <a:pt x="4796067" y="77600"/>
                  <a:pt x="5992644" y="-27269"/>
                  <a:pt x="10461678" y="0"/>
                </a:cubicBezTo>
                <a:cubicBezTo>
                  <a:pt x="11108013" y="-73594"/>
                  <a:pt x="11580710" y="493380"/>
                  <a:pt x="11530957" y="1069279"/>
                </a:cubicBezTo>
                <a:cubicBezTo>
                  <a:pt x="11639957" y="2468667"/>
                  <a:pt x="11452748" y="4091300"/>
                  <a:pt x="11530957" y="5346269"/>
                </a:cubicBezTo>
                <a:cubicBezTo>
                  <a:pt x="11453801" y="5906632"/>
                  <a:pt x="10967214" y="6453039"/>
                  <a:pt x="10461678" y="6415548"/>
                </a:cubicBezTo>
                <a:cubicBezTo>
                  <a:pt x="7948116" y="6464725"/>
                  <a:pt x="4503963" y="6292846"/>
                  <a:pt x="1069279" y="6415548"/>
                </a:cubicBezTo>
                <a:cubicBezTo>
                  <a:pt x="464920" y="6521629"/>
                  <a:pt x="-81581" y="6007058"/>
                  <a:pt x="0" y="5346269"/>
                </a:cubicBezTo>
                <a:cubicBezTo>
                  <a:pt x="47022" y="4531174"/>
                  <a:pt x="104569" y="2808644"/>
                  <a:pt x="0" y="1069279"/>
                </a:cubicBezTo>
                <a:close/>
              </a:path>
              <a:path w="11530957" h="6415548" stroke="0" extrusionOk="0">
                <a:moveTo>
                  <a:pt x="0" y="1069279"/>
                </a:moveTo>
                <a:cubicBezTo>
                  <a:pt x="35535" y="474671"/>
                  <a:pt x="489606" y="-726"/>
                  <a:pt x="1069279" y="0"/>
                </a:cubicBezTo>
                <a:cubicBezTo>
                  <a:pt x="3330869" y="-129276"/>
                  <a:pt x="7086839" y="-77778"/>
                  <a:pt x="10461678" y="0"/>
                </a:cubicBezTo>
                <a:cubicBezTo>
                  <a:pt x="11047785" y="-14152"/>
                  <a:pt x="11528000" y="495783"/>
                  <a:pt x="11530957" y="1069279"/>
                </a:cubicBezTo>
                <a:cubicBezTo>
                  <a:pt x="11612556" y="2765578"/>
                  <a:pt x="11685257" y="3211009"/>
                  <a:pt x="11530957" y="5346269"/>
                </a:cubicBezTo>
                <a:cubicBezTo>
                  <a:pt x="11558830" y="5995597"/>
                  <a:pt x="11002652" y="6432396"/>
                  <a:pt x="10461678" y="6415548"/>
                </a:cubicBezTo>
                <a:cubicBezTo>
                  <a:pt x="7831461" y="6459768"/>
                  <a:pt x="5323348" y="6386166"/>
                  <a:pt x="1069279" y="6415548"/>
                </a:cubicBezTo>
                <a:cubicBezTo>
                  <a:pt x="471771" y="6388797"/>
                  <a:pt x="-23178" y="5931458"/>
                  <a:pt x="0" y="5346269"/>
                </a:cubicBezTo>
                <a:cubicBezTo>
                  <a:pt x="-159954" y="3799400"/>
                  <a:pt x="22140" y="2340826"/>
                  <a:pt x="0" y="1069279"/>
                </a:cubicBezTo>
                <a:close/>
              </a:path>
            </a:pathLst>
          </a:custGeom>
          <a:solidFill>
            <a:schemeClr val="bg1"/>
          </a:solidFill>
          <a:ln w="76200">
            <a:solidFill>
              <a:schemeClr val="accent2">
                <a:lumMod val="50000"/>
              </a:schemeClr>
            </a:solidFill>
            <a:prstDash val="dash"/>
            <a:extLst>
              <a:ext uri="{C807C97D-BFC1-408E-A445-0C87EB9F89A2}">
                <ask:lineSketchStyleProps xmlns:ask="http://schemas.microsoft.com/office/drawing/2018/sketchyshapes" sd="2925326911">
                  <a:prstGeom prst="roundRect">
                    <a:avLst/>
                  </a:prstGeom>
                  <ask:type>
                    <ask:lineSketchCurved/>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dirty="0">
                <a:ln>
                  <a:noFill/>
                </a:ln>
                <a:solidFill>
                  <a:srgbClr val="FF0000"/>
                </a:solidFill>
                <a:effectLst/>
                <a:uLnTx/>
                <a:uFillTx/>
                <a:latin typeface="Calibri" panose="020F0502020204030204"/>
                <a:ea typeface="+mn-ea"/>
                <a:cs typeface="+mn-cs"/>
              </a:rPr>
              <a:t>Theo sơ đồ, hiệu số phần bằng nhau là:</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dirty="0">
                <a:ln>
                  <a:noFill/>
                </a:ln>
                <a:solidFill>
                  <a:srgbClr val="FF0000"/>
                </a:solidFill>
                <a:effectLst/>
                <a:uLnTx/>
                <a:uFillTx/>
                <a:latin typeface="Calibri" panose="020F0502020204030204"/>
                <a:ea typeface="+mn-ea"/>
                <a:cs typeface="+mn-cs"/>
              </a:rPr>
              <a:t>9 – 4 = 5 (phần)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dirty="0">
                <a:ln>
                  <a:noFill/>
                </a:ln>
                <a:solidFill>
                  <a:srgbClr val="FF0000"/>
                </a:solidFill>
                <a:effectLst/>
                <a:uLnTx/>
                <a:uFillTx/>
                <a:latin typeface="Calibri" panose="020F0502020204030204"/>
                <a:ea typeface="+mn-ea"/>
                <a:cs typeface="+mn-cs"/>
              </a:rPr>
              <a:t>Giá trị của một phần là:</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panose="020F0502020204030204"/>
                <a:ea typeface="+mn-ea"/>
                <a:cs typeface="+mn-cs"/>
              </a:rPr>
              <a:t>150 : 5 = 30</a:t>
            </a:r>
            <a:endParaRPr kumimoji="0" lang="vi-VN" sz="3600" b="1"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dirty="0">
                <a:ln>
                  <a:noFill/>
                </a:ln>
                <a:solidFill>
                  <a:srgbClr val="FF0000"/>
                </a:solidFill>
                <a:effectLst/>
                <a:uLnTx/>
                <a:uFillTx/>
                <a:latin typeface="Calibri" panose="020F0502020204030204"/>
                <a:ea typeface="+mn-ea"/>
                <a:cs typeface="+mn-cs"/>
              </a:rPr>
              <a:t>Số bé là:</a:t>
            </a:r>
            <a:endParaRPr kumimoji="0" lang="en-US" sz="3600" b="1"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panose="020F0502020204030204"/>
                <a:ea typeface="+mn-ea"/>
                <a:cs typeface="+mn-cs"/>
              </a:rPr>
              <a:t>30 × 4 = 120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FF0000"/>
                </a:solidFill>
                <a:effectLst/>
                <a:uLnTx/>
                <a:uFillTx/>
                <a:latin typeface="Calibri" panose="020F0502020204030204"/>
                <a:ea typeface="+mn-ea"/>
                <a:cs typeface="+mn-cs"/>
              </a:rPr>
              <a:t>Số</a:t>
            </a:r>
            <a:r>
              <a:rPr kumimoji="0" lang="en-US" sz="36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3600" b="1" i="0" u="none" strike="noStrike" kern="1200" cap="none" spc="0" normalizeH="0" baseline="0" noProof="0" dirty="0" err="1">
                <a:ln>
                  <a:noFill/>
                </a:ln>
                <a:solidFill>
                  <a:srgbClr val="FF0000"/>
                </a:solidFill>
                <a:effectLst/>
                <a:uLnTx/>
                <a:uFillTx/>
                <a:latin typeface="Calibri" panose="020F0502020204030204"/>
                <a:ea typeface="+mn-ea"/>
                <a:cs typeface="+mn-cs"/>
              </a:rPr>
              <a:t>lớn</a:t>
            </a:r>
            <a:r>
              <a:rPr kumimoji="0" lang="en-US" sz="36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3600" b="1" i="0" u="none" strike="noStrike" kern="1200" cap="none" spc="0" normalizeH="0" baseline="0" noProof="0" dirty="0" err="1">
                <a:ln>
                  <a:noFill/>
                </a:ln>
                <a:solidFill>
                  <a:srgbClr val="FF0000"/>
                </a:solidFill>
                <a:effectLst/>
                <a:uLnTx/>
                <a:uFillTx/>
                <a:latin typeface="Calibri" panose="020F0502020204030204"/>
                <a:ea typeface="+mn-ea"/>
                <a:cs typeface="+mn-cs"/>
              </a:rPr>
              <a:t>là</a:t>
            </a:r>
            <a:r>
              <a:rPr kumimoji="0" lang="en-US" sz="3600" b="1" i="0" u="none" strike="noStrike" kern="1200" cap="none" spc="0" normalizeH="0" baseline="0" noProof="0" dirty="0">
                <a:ln>
                  <a:noFill/>
                </a:ln>
                <a:solidFill>
                  <a:srgbClr val="FF0000"/>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panose="020F0502020204030204"/>
                <a:ea typeface="+mn-ea"/>
                <a:cs typeface="+mn-cs"/>
              </a:rPr>
              <a:t>30 x 9 = 270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srgbClr val="FF0000"/>
                </a:solidFill>
                <a:effectLst/>
                <a:uLnTx/>
                <a:uFillTx/>
                <a:latin typeface="Calibri" panose="020F0502020204030204"/>
                <a:ea typeface="+mn-ea"/>
                <a:cs typeface="+mn-cs"/>
              </a:rPr>
              <a:t>Đáp</a:t>
            </a:r>
            <a:r>
              <a:rPr kumimoji="0" lang="en-US" sz="36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3600" b="1" i="0" u="none" strike="noStrike" kern="1200" cap="none" spc="0" normalizeH="0" baseline="0" noProof="0" dirty="0" err="1">
                <a:ln>
                  <a:noFill/>
                </a:ln>
                <a:solidFill>
                  <a:srgbClr val="FF0000"/>
                </a:solidFill>
                <a:effectLst/>
                <a:uLnTx/>
                <a:uFillTx/>
                <a:latin typeface="Calibri" panose="020F0502020204030204"/>
                <a:ea typeface="+mn-ea"/>
                <a:cs typeface="+mn-cs"/>
              </a:rPr>
              <a:t>số</a:t>
            </a:r>
            <a:r>
              <a:rPr kumimoji="0" lang="en-US" sz="36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3600" b="1" i="0" u="none" strike="noStrike" kern="1200" cap="none" spc="0" normalizeH="0" baseline="0" noProof="0" dirty="0" err="1">
                <a:ln>
                  <a:noFill/>
                </a:ln>
                <a:solidFill>
                  <a:srgbClr val="FF0000"/>
                </a:solidFill>
                <a:effectLst/>
                <a:uLnTx/>
                <a:uFillTx/>
                <a:latin typeface="Calibri" panose="020F0502020204030204"/>
                <a:ea typeface="+mn-ea"/>
                <a:cs typeface="+mn-cs"/>
              </a:rPr>
              <a:t>Số</a:t>
            </a:r>
            <a:r>
              <a:rPr kumimoji="0" lang="en-US" sz="36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3600" b="1" i="0" u="none" strike="noStrike" kern="1200" cap="none" spc="0" normalizeH="0" baseline="0" noProof="0" dirty="0" err="1">
                <a:ln>
                  <a:noFill/>
                </a:ln>
                <a:solidFill>
                  <a:srgbClr val="FF0000"/>
                </a:solidFill>
                <a:effectLst/>
                <a:uLnTx/>
                <a:uFillTx/>
                <a:latin typeface="Calibri" panose="020F0502020204030204"/>
                <a:ea typeface="+mn-ea"/>
                <a:cs typeface="+mn-cs"/>
              </a:rPr>
              <a:t>bé</a:t>
            </a:r>
            <a:r>
              <a:rPr kumimoji="0" lang="en-US" sz="3600" b="1" i="0" u="none" strike="noStrike" kern="1200" cap="none" spc="0" normalizeH="0" baseline="0" noProof="0" dirty="0">
                <a:ln>
                  <a:noFill/>
                </a:ln>
                <a:solidFill>
                  <a:srgbClr val="FF0000"/>
                </a:solidFill>
                <a:effectLst/>
                <a:uLnTx/>
                <a:uFillTx/>
                <a:latin typeface="Calibri" panose="020F0502020204030204"/>
                <a:ea typeface="+mn-ea"/>
                <a:cs typeface="+mn-cs"/>
              </a:rPr>
              <a:t>: 120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3600" b="1" i="0" u="none" strike="noStrike" kern="1200" cap="none" spc="0" normalizeH="0" baseline="0" noProof="0" dirty="0" err="1">
                <a:ln>
                  <a:noFill/>
                </a:ln>
                <a:solidFill>
                  <a:srgbClr val="FF0000"/>
                </a:solidFill>
                <a:effectLst/>
                <a:uLnTx/>
                <a:uFillTx/>
                <a:latin typeface="Calibri" panose="020F0502020204030204"/>
                <a:ea typeface="+mn-ea"/>
                <a:cs typeface="+mn-cs"/>
              </a:rPr>
              <a:t>Số</a:t>
            </a:r>
            <a:r>
              <a:rPr kumimoji="0" lang="en-US" sz="36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3600" b="1" i="0" u="none" strike="noStrike" kern="1200" cap="none" spc="0" normalizeH="0" baseline="0" noProof="0" dirty="0" err="1">
                <a:ln>
                  <a:noFill/>
                </a:ln>
                <a:solidFill>
                  <a:srgbClr val="FF0000"/>
                </a:solidFill>
                <a:effectLst/>
                <a:uLnTx/>
                <a:uFillTx/>
                <a:latin typeface="Calibri" panose="020F0502020204030204"/>
                <a:ea typeface="+mn-ea"/>
                <a:cs typeface="+mn-cs"/>
              </a:rPr>
              <a:t>lớn</a:t>
            </a:r>
            <a:r>
              <a:rPr kumimoji="0" lang="en-US" sz="3600" b="1" i="0" u="none" strike="noStrike" kern="1200" cap="none" spc="0" normalizeH="0" baseline="0" noProof="0" dirty="0">
                <a:ln>
                  <a:noFill/>
                </a:ln>
                <a:solidFill>
                  <a:srgbClr val="FF0000"/>
                </a:solidFill>
                <a:effectLst/>
                <a:uLnTx/>
                <a:uFillTx/>
                <a:latin typeface="Calibri" panose="020F0502020204030204"/>
                <a:ea typeface="+mn-ea"/>
                <a:cs typeface="+mn-cs"/>
              </a:rPr>
              <a:t>: 270</a:t>
            </a:r>
          </a:p>
        </p:txBody>
      </p:sp>
    </p:spTree>
    <p:extLst>
      <p:ext uri="{BB962C8B-B14F-4D97-AF65-F5344CB8AC3E}">
        <p14:creationId xmlns:p14="http://schemas.microsoft.com/office/powerpoint/2010/main" val="288224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1000"/>
                                        <p:tgtEl>
                                          <p:spTgt spid="10">
                                            <p:txEl>
                                              <p:pRg st="0" end="0"/>
                                            </p:txEl>
                                          </p:spTgt>
                                        </p:tgtEl>
                                      </p:cBhvr>
                                    </p:animEffect>
                                    <p:anim calcmode="lin" valueType="num">
                                      <p:cBhvr>
                                        <p:cTn id="15"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animEffect transition="in" filter="fade">
                                      <p:cBhvr>
                                        <p:cTn id="19" dur="1000"/>
                                        <p:tgtEl>
                                          <p:spTgt spid="10">
                                            <p:txEl>
                                              <p:pRg st="1" end="1"/>
                                            </p:txEl>
                                          </p:spTgt>
                                        </p:tgtEl>
                                      </p:cBhvr>
                                    </p:animEffect>
                                    <p:anim calcmode="lin" valueType="num">
                                      <p:cBhvr>
                                        <p:cTn id="20"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0">
                                            <p:txEl>
                                              <p:pRg st="2" end="2"/>
                                            </p:txEl>
                                          </p:spTgt>
                                        </p:tgtEl>
                                        <p:attrNameLst>
                                          <p:attrName>style.visibility</p:attrName>
                                        </p:attrNameLst>
                                      </p:cBhvr>
                                      <p:to>
                                        <p:strVal val="visible"/>
                                      </p:to>
                                    </p:set>
                                    <p:animEffect transition="in" filter="fade">
                                      <p:cBhvr>
                                        <p:cTn id="24" dur="1000"/>
                                        <p:tgtEl>
                                          <p:spTgt spid="10">
                                            <p:txEl>
                                              <p:pRg st="2" end="2"/>
                                            </p:txEl>
                                          </p:spTgt>
                                        </p:tgtEl>
                                      </p:cBhvr>
                                    </p:animEffect>
                                    <p:anim calcmode="lin" valueType="num">
                                      <p:cBhvr>
                                        <p:cTn id="25"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animEffect transition="in" filter="barn(inVertical)">
                                      <p:cBhvr>
                                        <p:cTn id="31" dur="500"/>
                                        <p:tgtEl>
                                          <p:spTgt spid="10">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10">
                                            <p:txEl>
                                              <p:pRg st="4" end="4"/>
                                            </p:txEl>
                                          </p:spTgt>
                                        </p:tgtEl>
                                        <p:attrNameLst>
                                          <p:attrName>style.visibility</p:attrName>
                                        </p:attrNameLst>
                                      </p:cBhvr>
                                      <p:to>
                                        <p:strVal val="visible"/>
                                      </p:to>
                                    </p:set>
                                    <p:animEffect transition="in" filter="barn(inVertical)">
                                      <p:cBhvr>
                                        <p:cTn id="36" dur="500"/>
                                        <p:tgtEl>
                                          <p:spTgt spid="10">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10">
                                            <p:txEl>
                                              <p:pRg st="5" end="5"/>
                                            </p:txEl>
                                          </p:spTgt>
                                        </p:tgtEl>
                                        <p:attrNameLst>
                                          <p:attrName>style.visibility</p:attrName>
                                        </p:attrNameLst>
                                      </p:cBhvr>
                                      <p:to>
                                        <p:strVal val="visible"/>
                                      </p:to>
                                    </p:set>
                                    <p:animEffect transition="in" filter="barn(inVertical)">
                                      <p:cBhvr>
                                        <p:cTn id="41" dur="500"/>
                                        <p:tgtEl>
                                          <p:spTgt spid="10">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10">
                                            <p:txEl>
                                              <p:pRg st="6" end="6"/>
                                            </p:txEl>
                                          </p:spTgt>
                                        </p:tgtEl>
                                        <p:attrNameLst>
                                          <p:attrName>style.visibility</p:attrName>
                                        </p:attrNameLst>
                                      </p:cBhvr>
                                      <p:to>
                                        <p:strVal val="visible"/>
                                      </p:to>
                                    </p:set>
                                    <p:animEffect transition="in" filter="barn(inVertical)">
                                      <p:cBhvr>
                                        <p:cTn id="46" dur="500"/>
                                        <p:tgtEl>
                                          <p:spTgt spid="10">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nodeType="clickEffect">
                                  <p:stCondLst>
                                    <p:cond delay="0"/>
                                  </p:stCondLst>
                                  <p:childTnLst>
                                    <p:set>
                                      <p:cBhvr>
                                        <p:cTn id="50" dur="1" fill="hold">
                                          <p:stCondLst>
                                            <p:cond delay="0"/>
                                          </p:stCondLst>
                                        </p:cTn>
                                        <p:tgtEl>
                                          <p:spTgt spid="10">
                                            <p:txEl>
                                              <p:pRg st="7" end="7"/>
                                            </p:txEl>
                                          </p:spTgt>
                                        </p:tgtEl>
                                        <p:attrNameLst>
                                          <p:attrName>style.visibility</p:attrName>
                                        </p:attrNameLst>
                                      </p:cBhvr>
                                      <p:to>
                                        <p:strVal val="visible"/>
                                      </p:to>
                                    </p:set>
                                    <p:animEffect transition="in" filter="circle(in)">
                                      <p:cBhvr>
                                        <p:cTn id="51" dur="2000"/>
                                        <p:tgtEl>
                                          <p:spTgt spid="10">
                                            <p:txEl>
                                              <p:pRg st="7" end="7"/>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6" presetClass="entr" presetSubtype="16" fill="hold" nodeType="clickEffect">
                                  <p:stCondLst>
                                    <p:cond delay="0"/>
                                  </p:stCondLst>
                                  <p:childTnLst>
                                    <p:set>
                                      <p:cBhvr>
                                        <p:cTn id="55" dur="1" fill="hold">
                                          <p:stCondLst>
                                            <p:cond delay="0"/>
                                          </p:stCondLst>
                                        </p:cTn>
                                        <p:tgtEl>
                                          <p:spTgt spid="10">
                                            <p:txEl>
                                              <p:pRg st="8" end="8"/>
                                            </p:txEl>
                                          </p:spTgt>
                                        </p:tgtEl>
                                        <p:attrNameLst>
                                          <p:attrName>style.visibility</p:attrName>
                                        </p:attrNameLst>
                                      </p:cBhvr>
                                      <p:to>
                                        <p:strVal val="visible"/>
                                      </p:to>
                                    </p:set>
                                    <p:animEffect transition="in" filter="circle(in)">
                                      <p:cBhvr>
                                        <p:cTn id="56" dur="2000"/>
                                        <p:tgtEl>
                                          <p:spTgt spid="10">
                                            <p:txEl>
                                              <p:pRg st="8" end="8"/>
                                            </p:txEl>
                                          </p:spTgt>
                                        </p:tgtEl>
                                      </p:cBhvr>
                                    </p:animEffect>
                                  </p:childTnLst>
                                </p:cTn>
                              </p:par>
                              <p:par>
                                <p:cTn id="57" presetID="6" presetClass="entr" presetSubtype="16" fill="hold" nodeType="withEffect">
                                  <p:stCondLst>
                                    <p:cond delay="0"/>
                                  </p:stCondLst>
                                  <p:childTnLst>
                                    <p:set>
                                      <p:cBhvr>
                                        <p:cTn id="58" dur="1" fill="hold">
                                          <p:stCondLst>
                                            <p:cond delay="0"/>
                                          </p:stCondLst>
                                        </p:cTn>
                                        <p:tgtEl>
                                          <p:spTgt spid="10">
                                            <p:txEl>
                                              <p:pRg st="9" end="9"/>
                                            </p:txEl>
                                          </p:spTgt>
                                        </p:tgtEl>
                                        <p:attrNameLst>
                                          <p:attrName>style.visibility</p:attrName>
                                        </p:attrNameLst>
                                      </p:cBhvr>
                                      <p:to>
                                        <p:strVal val="visible"/>
                                      </p:to>
                                    </p:set>
                                    <p:animEffect transition="in" filter="circle(in)">
                                      <p:cBhvr>
                                        <p:cTn id="59" dur="2000"/>
                                        <p:tgtEl>
                                          <p:spTgt spid="1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35" name="组合 34"/>
          <p:cNvGrpSpPr/>
          <p:nvPr/>
        </p:nvGrpSpPr>
        <p:grpSpPr>
          <a:xfrm>
            <a:off x="1411605" y="2347"/>
            <a:ext cx="9368669" cy="5835722"/>
            <a:chOff x="492" y="-1523"/>
            <a:chExt cx="18217" cy="11347"/>
          </a:xfrm>
        </p:grpSpPr>
        <p:pic>
          <p:nvPicPr>
            <p:cNvPr id="5" name="图片 4" descr="44"/>
            <p:cNvPicPr>
              <a:picLocks noChangeAspect="1"/>
            </p:cNvPicPr>
            <p:nvPr/>
          </p:nvPicPr>
          <p:blipFill>
            <a:blip r:embed="rId3"/>
            <a:srcRect l="6361" t="16863" r="18978" b="17060"/>
            <a:stretch>
              <a:fillRect/>
            </a:stretch>
          </p:blipFill>
          <p:spPr>
            <a:xfrm>
              <a:off x="492" y="755"/>
              <a:ext cx="18217" cy="9069"/>
            </a:xfrm>
            <a:prstGeom prst="rect">
              <a:avLst/>
            </a:prstGeom>
          </p:spPr>
        </p:pic>
        <p:grpSp>
          <p:nvGrpSpPr>
            <p:cNvPr id="34" name="组合 33"/>
            <p:cNvGrpSpPr/>
            <p:nvPr/>
          </p:nvGrpSpPr>
          <p:grpSpPr>
            <a:xfrm>
              <a:off x="4196" y="-1523"/>
              <a:ext cx="10641" cy="2814"/>
              <a:chOff x="4196" y="-1523"/>
              <a:chExt cx="10641" cy="2814"/>
            </a:xfrm>
          </p:grpSpPr>
          <p:grpSp>
            <p:nvGrpSpPr>
              <p:cNvPr id="7" name="组合 6"/>
              <p:cNvGrpSpPr/>
              <p:nvPr/>
            </p:nvGrpSpPr>
            <p:grpSpPr>
              <a:xfrm>
                <a:off x="4196" y="-1523"/>
                <a:ext cx="577" cy="2814"/>
                <a:chOff x="2851" y="-1602"/>
                <a:chExt cx="610" cy="2975"/>
              </a:xfrm>
            </p:grpSpPr>
            <p:sp>
              <p:nvSpPr>
                <p:cNvPr id="8" name="矩形 7"/>
                <p:cNvSpPr/>
                <p:nvPr/>
              </p:nvSpPr>
              <p:spPr>
                <a:xfrm>
                  <a:off x="2890" y="-1602"/>
                  <a:ext cx="531" cy="2603"/>
                </a:xfrm>
                <a:prstGeom prst="rect">
                  <a:avLst/>
                </a:prstGeom>
                <a:gradFill>
                  <a:gsLst>
                    <a:gs pos="0">
                      <a:srgbClr val="4B3C2F"/>
                    </a:gs>
                    <a:gs pos="100000">
                      <a:srgbClr val="A97C50"/>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Bold"/>
                    <a:ea typeface="思源黑体 CN Bold" panose="020B0800000000000000"/>
                    <a:cs typeface="+mn-cs"/>
                  </a:endParaRPr>
                </a:p>
              </p:txBody>
            </p:sp>
            <p:sp>
              <p:nvSpPr>
                <p:cNvPr id="22" name="椭圆 21"/>
                <p:cNvSpPr/>
                <p:nvPr/>
              </p:nvSpPr>
              <p:spPr>
                <a:xfrm>
                  <a:off x="2851" y="763"/>
                  <a:ext cx="610" cy="610"/>
                </a:xfrm>
                <a:prstGeom prst="ellipse">
                  <a:avLst/>
                </a:prstGeom>
                <a:solidFill>
                  <a:srgbClr val="A97C50"/>
                </a:solidFill>
                <a:ln w="44450">
                  <a:solidFill>
                    <a:schemeClr val="bg1"/>
                  </a:solidFill>
                </a:ln>
                <a:effectLst>
                  <a:outerShdw blurRad="4699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Bold"/>
                    <a:ea typeface="思源黑体 CN Bold" panose="020B0800000000000000"/>
                    <a:cs typeface="+mn-cs"/>
                  </a:endParaRPr>
                </a:p>
              </p:txBody>
            </p:sp>
          </p:grpSp>
          <p:grpSp>
            <p:nvGrpSpPr>
              <p:cNvPr id="9" name="组合 8"/>
              <p:cNvGrpSpPr/>
              <p:nvPr/>
            </p:nvGrpSpPr>
            <p:grpSpPr>
              <a:xfrm>
                <a:off x="14260" y="-1523"/>
                <a:ext cx="577" cy="2814"/>
                <a:chOff x="2851" y="-1602"/>
                <a:chExt cx="610" cy="2975"/>
              </a:xfrm>
            </p:grpSpPr>
            <p:sp>
              <p:nvSpPr>
                <p:cNvPr id="3" name="矩形 2"/>
                <p:cNvSpPr/>
                <p:nvPr/>
              </p:nvSpPr>
              <p:spPr>
                <a:xfrm>
                  <a:off x="2890" y="-1602"/>
                  <a:ext cx="531" cy="2603"/>
                </a:xfrm>
                <a:prstGeom prst="rect">
                  <a:avLst/>
                </a:prstGeom>
                <a:gradFill>
                  <a:gsLst>
                    <a:gs pos="0">
                      <a:srgbClr val="4B3C2F"/>
                    </a:gs>
                    <a:gs pos="100000">
                      <a:srgbClr val="A97C50"/>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Bold"/>
                    <a:ea typeface="思源黑体 CN Bold" panose="020B0800000000000000"/>
                    <a:cs typeface="+mn-cs"/>
                  </a:endParaRPr>
                </a:p>
              </p:txBody>
            </p:sp>
            <p:sp>
              <p:nvSpPr>
                <p:cNvPr id="26" name="椭圆 25"/>
                <p:cNvSpPr/>
                <p:nvPr/>
              </p:nvSpPr>
              <p:spPr>
                <a:xfrm>
                  <a:off x="2851" y="763"/>
                  <a:ext cx="610" cy="610"/>
                </a:xfrm>
                <a:prstGeom prst="ellipse">
                  <a:avLst/>
                </a:prstGeom>
                <a:solidFill>
                  <a:srgbClr val="A97C50"/>
                </a:solidFill>
                <a:ln w="44450">
                  <a:solidFill>
                    <a:schemeClr val="bg1"/>
                  </a:solidFill>
                </a:ln>
                <a:effectLst>
                  <a:outerShdw blurRad="4699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Bold"/>
                    <a:ea typeface="思源黑体 CN Bold" panose="020B0800000000000000"/>
                    <a:cs typeface="+mn-cs"/>
                  </a:endParaRPr>
                </a:p>
              </p:txBody>
            </p:sp>
          </p:grpSp>
        </p:grpSp>
      </p:grpSp>
      <p:sp>
        <p:nvSpPr>
          <p:cNvPr id="6" name="文本框 5"/>
          <p:cNvSpPr txBox="1"/>
          <p:nvPr/>
        </p:nvSpPr>
        <p:spPr>
          <a:xfrm>
            <a:off x="2789176" y="2419099"/>
            <a:ext cx="6613525" cy="1569660"/>
          </a:xfrm>
          <a:prstGeom prst="rect">
            <a:avLst/>
          </a:prstGeom>
          <a:noFill/>
        </p:spPr>
        <p:txBody>
          <a:bodyPr vert="horz" wrap="square" lIns="91440" tIns="45720" rIns="9144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w="25400">
                  <a:noFill/>
                </a:ln>
                <a:solidFill>
                  <a:prstClr val="white"/>
                </a:solidFill>
                <a:effectLst>
                  <a:outerShdw blurRad="38100" dist="38100" dir="2700000" algn="tl">
                    <a:srgbClr val="FD4A63">
                      <a:alpha val="43137"/>
                    </a:srgbClr>
                  </a:outerShdw>
                </a:effectLst>
                <a:uLnTx/>
                <a:uFillTx/>
                <a:latin typeface="Cambria" panose="02040503050406030204" pitchFamily="18" charset="0"/>
                <a:ea typeface="Cambria" panose="02040503050406030204" pitchFamily="18" charset="0"/>
                <a:cs typeface="思源黑体 CN Normal" panose="020B0400000000000000" charset="-122"/>
                <a:sym typeface="+mn-ea"/>
              </a:rPr>
              <a:t>TẠM BIỆT</a:t>
            </a:r>
            <a:endParaRPr kumimoji="0" lang="zh-CN" altLang="en-US" sz="9600" b="0" i="0" u="none" strike="noStrike" kern="1200" cap="none" spc="0" normalizeH="0" baseline="0" noProof="0" dirty="0">
              <a:ln w="25400">
                <a:noFill/>
              </a:ln>
              <a:solidFill>
                <a:prstClr val="white"/>
              </a:solidFill>
              <a:effectLst>
                <a:outerShdw blurRad="38100" dist="38100" dir="2700000" algn="tl">
                  <a:srgbClr val="F08A04">
                    <a:alpha val="43137"/>
                  </a:srgbClr>
                </a:outerShdw>
              </a:effectLst>
              <a:uLnTx/>
              <a:uFillTx/>
              <a:latin typeface="Cambria" panose="02040503050406030204" pitchFamily="18" charset="0"/>
              <a:ea typeface="思源黑体 CN Bold" panose="020B0800000000000000" charset="-122"/>
              <a:cs typeface="思源黑体 CN Normal" panose="020B0400000000000000" charset="-122"/>
              <a:sym typeface="+mn-ea"/>
            </a:endParaRPr>
          </a:p>
        </p:txBody>
      </p:sp>
      <p:pic>
        <p:nvPicPr>
          <p:cNvPr id="11" name="图片 10" descr="千库网_彩色美术画笔_元素编号12899755"/>
          <p:cNvPicPr>
            <a:picLocks noChangeAspect="1"/>
          </p:cNvPicPr>
          <p:nvPr/>
        </p:nvPicPr>
        <p:blipFill>
          <a:blip r:embed="rId4"/>
          <a:srcRect l="16964" r="25281" b="4906"/>
          <a:stretch>
            <a:fillRect/>
          </a:stretch>
        </p:blipFill>
        <p:spPr>
          <a:xfrm>
            <a:off x="260985" y="3222625"/>
            <a:ext cx="2062480" cy="3397885"/>
          </a:xfrm>
          <a:prstGeom prst="rect">
            <a:avLst/>
          </a:prstGeom>
        </p:spPr>
      </p:pic>
      <p:grpSp>
        <p:nvGrpSpPr>
          <p:cNvPr id="36" name="组合 35"/>
          <p:cNvGrpSpPr/>
          <p:nvPr/>
        </p:nvGrpSpPr>
        <p:grpSpPr>
          <a:xfrm>
            <a:off x="455930" y="131445"/>
            <a:ext cx="11328400" cy="4235450"/>
            <a:chOff x="718" y="207"/>
            <a:chExt cx="17840" cy="6670"/>
          </a:xfrm>
        </p:grpSpPr>
        <p:sp>
          <p:nvSpPr>
            <p:cNvPr id="27" name="椭圆 26"/>
            <p:cNvSpPr/>
            <p:nvPr/>
          </p:nvSpPr>
          <p:spPr>
            <a:xfrm>
              <a:off x="2410" y="6567"/>
              <a:ext cx="310" cy="310"/>
            </a:xfrm>
            <a:prstGeom prst="ellipse">
              <a:avLst/>
            </a:prstGeom>
            <a:noFill/>
            <a:ln>
              <a:solidFill>
                <a:srgbClr val="A97C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Bold"/>
                <a:ea typeface="思源黑体 CN Bold" panose="020B0800000000000000"/>
                <a:cs typeface="+mn-cs"/>
              </a:endParaRPr>
            </a:p>
          </p:txBody>
        </p:sp>
        <p:sp>
          <p:nvSpPr>
            <p:cNvPr id="28" name="椭圆 27"/>
            <p:cNvSpPr/>
            <p:nvPr/>
          </p:nvSpPr>
          <p:spPr>
            <a:xfrm>
              <a:off x="718" y="4046"/>
              <a:ext cx="549" cy="549"/>
            </a:xfrm>
            <a:prstGeom prst="ellipse">
              <a:avLst/>
            </a:prstGeom>
            <a:noFill/>
            <a:ln>
              <a:solidFill>
                <a:srgbClr val="A97C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Bold"/>
                <a:ea typeface="思源黑体 CN Bold" panose="020B0800000000000000"/>
                <a:cs typeface="+mn-cs"/>
              </a:endParaRPr>
            </a:p>
          </p:txBody>
        </p:sp>
        <p:sp>
          <p:nvSpPr>
            <p:cNvPr id="29" name="椭圆 28"/>
            <p:cNvSpPr/>
            <p:nvPr/>
          </p:nvSpPr>
          <p:spPr>
            <a:xfrm>
              <a:off x="18009" y="3931"/>
              <a:ext cx="549" cy="549"/>
            </a:xfrm>
            <a:prstGeom prst="ellipse">
              <a:avLst/>
            </a:prstGeom>
            <a:noFill/>
            <a:ln>
              <a:solidFill>
                <a:srgbClr val="A97C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Bold"/>
                <a:ea typeface="思源黑体 CN Bold" panose="020B0800000000000000"/>
                <a:cs typeface="+mn-cs"/>
              </a:endParaRPr>
            </a:p>
          </p:txBody>
        </p:sp>
        <p:sp>
          <p:nvSpPr>
            <p:cNvPr id="30" name="等腰三角形 29"/>
            <p:cNvSpPr/>
            <p:nvPr/>
          </p:nvSpPr>
          <p:spPr>
            <a:xfrm>
              <a:off x="17118" y="207"/>
              <a:ext cx="548" cy="548"/>
            </a:xfrm>
            <a:prstGeom prst="triangle">
              <a:avLst/>
            </a:prstGeom>
            <a:noFill/>
            <a:ln>
              <a:solidFill>
                <a:srgbClr val="A97C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Bold"/>
                <a:ea typeface="思源黑体 CN Bold" panose="020B0800000000000000"/>
                <a:cs typeface="+mn-cs"/>
              </a:endParaRPr>
            </a:p>
          </p:txBody>
        </p:sp>
        <p:sp>
          <p:nvSpPr>
            <p:cNvPr id="32" name="等腰三角形 31"/>
            <p:cNvSpPr/>
            <p:nvPr/>
          </p:nvSpPr>
          <p:spPr>
            <a:xfrm rot="8400000">
              <a:off x="1901" y="874"/>
              <a:ext cx="571" cy="548"/>
            </a:xfrm>
            <a:prstGeom prst="triangle">
              <a:avLst/>
            </a:prstGeom>
            <a:noFill/>
            <a:ln>
              <a:solidFill>
                <a:srgbClr val="A97C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Bold"/>
                <a:ea typeface="思源黑体 CN Bold" panose="020B0800000000000000"/>
                <a:cs typeface="+mn-cs"/>
              </a:endParaRPr>
            </a:p>
          </p:txBody>
        </p:sp>
      </p:grpSp>
      <p:cxnSp>
        <p:nvCxnSpPr>
          <p:cNvPr id="33" name="直接连接符 32"/>
          <p:cNvCxnSpPr/>
          <p:nvPr/>
        </p:nvCxnSpPr>
        <p:spPr>
          <a:xfrm>
            <a:off x="2520315" y="4177030"/>
            <a:ext cx="7152005" cy="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825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35" name="组合 34"/>
          <p:cNvGrpSpPr/>
          <p:nvPr/>
        </p:nvGrpSpPr>
        <p:grpSpPr>
          <a:xfrm>
            <a:off x="1411605" y="2347"/>
            <a:ext cx="9368669" cy="5835722"/>
            <a:chOff x="492" y="-1523"/>
            <a:chExt cx="18217" cy="11347"/>
          </a:xfrm>
        </p:grpSpPr>
        <p:pic>
          <p:nvPicPr>
            <p:cNvPr id="5" name="图片 4" descr="44"/>
            <p:cNvPicPr>
              <a:picLocks noChangeAspect="1"/>
            </p:cNvPicPr>
            <p:nvPr/>
          </p:nvPicPr>
          <p:blipFill>
            <a:blip r:embed="rId3"/>
            <a:srcRect l="6361" t="16863" r="18978" b="17060"/>
            <a:stretch>
              <a:fillRect/>
            </a:stretch>
          </p:blipFill>
          <p:spPr>
            <a:xfrm>
              <a:off x="492" y="755"/>
              <a:ext cx="18217" cy="9069"/>
            </a:xfrm>
            <a:prstGeom prst="rect">
              <a:avLst/>
            </a:prstGeom>
          </p:spPr>
        </p:pic>
        <p:grpSp>
          <p:nvGrpSpPr>
            <p:cNvPr id="34" name="组合 33"/>
            <p:cNvGrpSpPr/>
            <p:nvPr/>
          </p:nvGrpSpPr>
          <p:grpSpPr>
            <a:xfrm>
              <a:off x="4196" y="-1523"/>
              <a:ext cx="10641" cy="2814"/>
              <a:chOff x="4196" y="-1523"/>
              <a:chExt cx="10641" cy="2814"/>
            </a:xfrm>
          </p:grpSpPr>
          <p:grpSp>
            <p:nvGrpSpPr>
              <p:cNvPr id="7" name="组合 6"/>
              <p:cNvGrpSpPr/>
              <p:nvPr/>
            </p:nvGrpSpPr>
            <p:grpSpPr>
              <a:xfrm>
                <a:off x="4196" y="-1523"/>
                <a:ext cx="577" cy="2814"/>
                <a:chOff x="2851" y="-1602"/>
                <a:chExt cx="610" cy="2975"/>
              </a:xfrm>
            </p:grpSpPr>
            <p:sp>
              <p:nvSpPr>
                <p:cNvPr id="8" name="矩形 7"/>
                <p:cNvSpPr/>
                <p:nvPr/>
              </p:nvSpPr>
              <p:spPr>
                <a:xfrm>
                  <a:off x="2890" y="-1602"/>
                  <a:ext cx="531" cy="2603"/>
                </a:xfrm>
                <a:prstGeom prst="rect">
                  <a:avLst/>
                </a:prstGeom>
                <a:gradFill>
                  <a:gsLst>
                    <a:gs pos="0">
                      <a:srgbClr val="4B3C2F"/>
                    </a:gs>
                    <a:gs pos="100000">
                      <a:srgbClr val="A97C50"/>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sp>
              <p:nvSpPr>
                <p:cNvPr id="22" name="椭圆 21"/>
                <p:cNvSpPr/>
                <p:nvPr/>
              </p:nvSpPr>
              <p:spPr>
                <a:xfrm>
                  <a:off x="2851" y="763"/>
                  <a:ext cx="610" cy="610"/>
                </a:xfrm>
                <a:prstGeom prst="ellipse">
                  <a:avLst/>
                </a:prstGeom>
                <a:solidFill>
                  <a:srgbClr val="A97C50"/>
                </a:solidFill>
                <a:ln w="44450">
                  <a:solidFill>
                    <a:schemeClr val="bg1"/>
                  </a:solidFill>
                </a:ln>
                <a:effectLst>
                  <a:outerShdw blurRad="4699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grpSp>
          <p:grpSp>
            <p:nvGrpSpPr>
              <p:cNvPr id="9" name="组合 8"/>
              <p:cNvGrpSpPr/>
              <p:nvPr/>
            </p:nvGrpSpPr>
            <p:grpSpPr>
              <a:xfrm>
                <a:off x="14260" y="-1523"/>
                <a:ext cx="577" cy="2814"/>
                <a:chOff x="2851" y="-1602"/>
                <a:chExt cx="610" cy="2975"/>
              </a:xfrm>
            </p:grpSpPr>
            <p:sp>
              <p:nvSpPr>
                <p:cNvPr id="3" name="矩形 2"/>
                <p:cNvSpPr/>
                <p:nvPr/>
              </p:nvSpPr>
              <p:spPr>
                <a:xfrm>
                  <a:off x="2890" y="-1602"/>
                  <a:ext cx="531" cy="2603"/>
                </a:xfrm>
                <a:prstGeom prst="rect">
                  <a:avLst/>
                </a:prstGeom>
                <a:gradFill>
                  <a:gsLst>
                    <a:gs pos="0">
                      <a:srgbClr val="4B3C2F"/>
                    </a:gs>
                    <a:gs pos="100000">
                      <a:srgbClr val="A97C50"/>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sp>
              <p:nvSpPr>
                <p:cNvPr id="26" name="椭圆 25"/>
                <p:cNvSpPr/>
                <p:nvPr/>
              </p:nvSpPr>
              <p:spPr>
                <a:xfrm>
                  <a:off x="2851" y="763"/>
                  <a:ext cx="610" cy="610"/>
                </a:xfrm>
                <a:prstGeom prst="ellipse">
                  <a:avLst/>
                </a:prstGeom>
                <a:solidFill>
                  <a:srgbClr val="A97C50"/>
                </a:solidFill>
                <a:ln w="44450">
                  <a:solidFill>
                    <a:schemeClr val="bg1"/>
                  </a:solidFill>
                </a:ln>
                <a:effectLst>
                  <a:outerShdw blurRad="4699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grpSp>
        </p:grpSp>
      </p:grpSp>
      <p:pic>
        <p:nvPicPr>
          <p:cNvPr id="4" name="图片 3" descr="千库网_彩色美术画笔_元素编号12899755"/>
          <p:cNvPicPr>
            <a:picLocks noChangeAspect="1"/>
          </p:cNvPicPr>
          <p:nvPr/>
        </p:nvPicPr>
        <p:blipFill>
          <a:blip r:embed="rId4"/>
          <a:srcRect l="16964" r="25281" b="4906"/>
          <a:stretch>
            <a:fillRect/>
          </a:stretch>
        </p:blipFill>
        <p:spPr>
          <a:xfrm>
            <a:off x="260985" y="3222625"/>
            <a:ext cx="2062480" cy="3397885"/>
          </a:xfrm>
          <a:prstGeom prst="rect">
            <a:avLst/>
          </a:prstGeom>
        </p:spPr>
      </p:pic>
      <p:grpSp>
        <p:nvGrpSpPr>
          <p:cNvPr id="36" name="组合 35"/>
          <p:cNvGrpSpPr/>
          <p:nvPr/>
        </p:nvGrpSpPr>
        <p:grpSpPr>
          <a:xfrm>
            <a:off x="455930" y="131445"/>
            <a:ext cx="11328400" cy="4235450"/>
            <a:chOff x="718" y="207"/>
            <a:chExt cx="17840" cy="6670"/>
          </a:xfrm>
        </p:grpSpPr>
        <p:sp>
          <p:nvSpPr>
            <p:cNvPr id="27" name="椭圆 26"/>
            <p:cNvSpPr/>
            <p:nvPr/>
          </p:nvSpPr>
          <p:spPr>
            <a:xfrm>
              <a:off x="2410" y="6567"/>
              <a:ext cx="310" cy="310"/>
            </a:xfrm>
            <a:prstGeom prst="ellipse">
              <a:avLst/>
            </a:prstGeom>
            <a:noFill/>
            <a:ln>
              <a:solidFill>
                <a:srgbClr val="A97C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sp>
          <p:nvSpPr>
            <p:cNvPr id="28" name="椭圆 27"/>
            <p:cNvSpPr/>
            <p:nvPr/>
          </p:nvSpPr>
          <p:spPr>
            <a:xfrm>
              <a:off x="718" y="4046"/>
              <a:ext cx="549" cy="549"/>
            </a:xfrm>
            <a:prstGeom prst="ellipse">
              <a:avLst/>
            </a:prstGeom>
            <a:noFill/>
            <a:ln>
              <a:solidFill>
                <a:srgbClr val="A97C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sp>
          <p:nvSpPr>
            <p:cNvPr id="29" name="椭圆 28"/>
            <p:cNvSpPr/>
            <p:nvPr/>
          </p:nvSpPr>
          <p:spPr>
            <a:xfrm>
              <a:off x="18009" y="3931"/>
              <a:ext cx="549" cy="549"/>
            </a:xfrm>
            <a:prstGeom prst="ellipse">
              <a:avLst/>
            </a:prstGeom>
            <a:noFill/>
            <a:ln>
              <a:solidFill>
                <a:srgbClr val="A97C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sp>
          <p:nvSpPr>
            <p:cNvPr id="30" name="等腰三角形 29"/>
            <p:cNvSpPr/>
            <p:nvPr/>
          </p:nvSpPr>
          <p:spPr>
            <a:xfrm>
              <a:off x="17118" y="207"/>
              <a:ext cx="548" cy="548"/>
            </a:xfrm>
            <a:prstGeom prst="triangle">
              <a:avLst/>
            </a:prstGeom>
            <a:noFill/>
            <a:ln>
              <a:solidFill>
                <a:srgbClr val="A97C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sp>
          <p:nvSpPr>
            <p:cNvPr id="32" name="等腰三角形 31"/>
            <p:cNvSpPr/>
            <p:nvPr/>
          </p:nvSpPr>
          <p:spPr>
            <a:xfrm rot="8400000">
              <a:off x="1901" y="874"/>
              <a:ext cx="571" cy="548"/>
            </a:xfrm>
            <a:prstGeom prst="triangle">
              <a:avLst/>
            </a:prstGeom>
            <a:noFill/>
            <a:ln>
              <a:solidFill>
                <a:srgbClr val="A97C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grpSp>
      <p:cxnSp>
        <p:nvCxnSpPr>
          <p:cNvPr id="33" name="直接连接符 32"/>
          <p:cNvCxnSpPr/>
          <p:nvPr/>
        </p:nvCxnSpPr>
        <p:spPr>
          <a:xfrm>
            <a:off x="2683426" y="3827934"/>
            <a:ext cx="7152005" cy="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1763" y="2149926"/>
            <a:ext cx="4041998" cy="4237087"/>
          </a:xfrm>
          <a:prstGeom prst="rect">
            <a:avLst/>
          </a:prstGeom>
        </p:spPr>
      </p:pic>
      <p:pic>
        <p:nvPicPr>
          <p:cNvPr id="10" name="Picture 9">
            <a:extLst>
              <a:ext uri="{FF2B5EF4-FFF2-40B4-BE49-F238E27FC236}">
                <a16:creationId xmlns:a16="http://schemas.microsoft.com/office/drawing/2014/main" id="{598755EF-4D4F-16EA-F2A2-09F37FABA625}"/>
              </a:ext>
            </a:extLst>
          </p:cNvPr>
          <p:cNvPicPr>
            <a:picLocks noChangeAspect="1"/>
          </p:cNvPicPr>
          <p:nvPr/>
        </p:nvPicPr>
        <p:blipFill>
          <a:blip r:embed="rId6"/>
          <a:stretch>
            <a:fillRect/>
          </a:stretch>
        </p:blipFill>
        <p:spPr>
          <a:xfrm>
            <a:off x="3620816" y="1045631"/>
            <a:ext cx="4797968" cy="4938188"/>
          </a:xfrm>
          <a:prstGeom prst="rect">
            <a:avLst/>
          </a:prstGeom>
        </p:spPr>
      </p:pic>
    </p:spTree>
    <p:extLst>
      <p:ext uri="{BB962C8B-B14F-4D97-AF65-F5344CB8AC3E}">
        <p14:creationId xmlns:p14="http://schemas.microsoft.com/office/powerpoint/2010/main" val="2630463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35" name="组合 34"/>
          <p:cNvGrpSpPr/>
          <p:nvPr/>
        </p:nvGrpSpPr>
        <p:grpSpPr>
          <a:xfrm>
            <a:off x="1411605" y="2347"/>
            <a:ext cx="9368669" cy="5835722"/>
            <a:chOff x="492" y="-1523"/>
            <a:chExt cx="18217" cy="11347"/>
          </a:xfrm>
        </p:grpSpPr>
        <p:pic>
          <p:nvPicPr>
            <p:cNvPr id="5" name="图片 4" descr="44"/>
            <p:cNvPicPr>
              <a:picLocks noChangeAspect="1"/>
            </p:cNvPicPr>
            <p:nvPr/>
          </p:nvPicPr>
          <p:blipFill>
            <a:blip r:embed="rId3"/>
            <a:srcRect l="6361" t="16863" r="18978" b="17060"/>
            <a:stretch>
              <a:fillRect/>
            </a:stretch>
          </p:blipFill>
          <p:spPr>
            <a:xfrm>
              <a:off x="492" y="755"/>
              <a:ext cx="18217" cy="9069"/>
            </a:xfrm>
            <a:prstGeom prst="rect">
              <a:avLst/>
            </a:prstGeom>
          </p:spPr>
        </p:pic>
        <p:grpSp>
          <p:nvGrpSpPr>
            <p:cNvPr id="34" name="组合 33"/>
            <p:cNvGrpSpPr/>
            <p:nvPr/>
          </p:nvGrpSpPr>
          <p:grpSpPr>
            <a:xfrm>
              <a:off x="4196" y="-1523"/>
              <a:ext cx="10641" cy="2814"/>
              <a:chOff x="4196" y="-1523"/>
              <a:chExt cx="10641" cy="2814"/>
            </a:xfrm>
          </p:grpSpPr>
          <p:grpSp>
            <p:nvGrpSpPr>
              <p:cNvPr id="7" name="组合 6"/>
              <p:cNvGrpSpPr/>
              <p:nvPr/>
            </p:nvGrpSpPr>
            <p:grpSpPr>
              <a:xfrm>
                <a:off x="4196" y="-1523"/>
                <a:ext cx="577" cy="2814"/>
                <a:chOff x="2851" y="-1602"/>
                <a:chExt cx="610" cy="2975"/>
              </a:xfrm>
            </p:grpSpPr>
            <p:sp>
              <p:nvSpPr>
                <p:cNvPr id="8" name="矩形 7"/>
                <p:cNvSpPr/>
                <p:nvPr/>
              </p:nvSpPr>
              <p:spPr>
                <a:xfrm>
                  <a:off x="2890" y="-1602"/>
                  <a:ext cx="531" cy="2603"/>
                </a:xfrm>
                <a:prstGeom prst="rect">
                  <a:avLst/>
                </a:prstGeom>
                <a:gradFill>
                  <a:gsLst>
                    <a:gs pos="0">
                      <a:srgbClr val="4B3C2F"/>
                    </a:gs>
                    <a:gs pos="100000">
                      <a:srgbClr val="A97C50"/>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思源黑体 CN Bold" panose="020B0800000000000000"/>
                    <a:cs typeface="+mn-cs"/>
                  </a:endParaRPr>
                </a:p>
              </p:txBody>
            </p:sp>
            <p:sp>
              <p:nvSpPr>
                <p:cNvPr id="22" name="椭圆 21"/>
                <p:cNvSpPr/>
                <p:nvPr/>
              </p:nvSpPr>
              <p:spPr>
                <a:xfrm>
                  <a:off x="2851" y="763"/>
                  <a:ext cx="610" cy="610"/>
                </a:xfrm>
                <a:prstGeom prst="ellipse">
                  <a:avLst/>
                </a:prstGeom>
                <a:solidFill>
                  <a:srgbClr val="A97C50"/>
                </a:solidFill>
                <a:ln w="44450">
                  <a:solidFill>
                    <a:schemeClr val="bg1"/>
                  </a:solidFill>
                </a:ln>
                <a:effectLst>
                  <a:outerShdw blurRad="4699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思源黑体 CN Bold" panose="020B0800000000000000"/>
                    <a:cs typeface="+mn-cs"/>
                  </a:endParaRPr>
                </a:p>
              </p:txBody>
            </p:sp>
          </p:grpSp>
          <p:grpSp>
            <p:nvGrpSpPr>
              <p:cNvPr id="9" name="组合 8"/>
              <p:cNvGrpSpPr/>
              <p:nvPr/>
            </p:nvGrpSpPr>
            <p:grpSpPr>
              <a:xfrm>
                <a:off x="14260" y="-1523"/>
                <a:ext cx="577" cy="2814"/>
                <a:chOff x="2851" y="-1602"/>
                <a:chExt cx="610" cy="2975"/>
              </a:xfrm>
            </p:grpSpPr>
            <p:sp>
              <p:nvSpPr>
                <p:cNvPr id="3" name="矩形 2"/>
                <p:cNvSpPr/>
                <p:nvPr/>
              </p:nvSpPr>
              <p:spPr>
                <a:xfrm>
                  <a:off x="2890" y="-1602"/>
                  <a:ext cx="531" cy="2603"/>
                </a:xfrm>
                <a:prstGeom prst="rect">
                  <a:avLst/>
                </a:prstGeom>
                <a:gradFill>
                  <a:gsLst>
                    <a:gs pos="0">
                      <a:srgbClr val="4B3C2F"/>
                    </a:gs>
                    <a:gs pos="100000">
                      <a:srgbClr val="A97C50"/>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思源黑体 CN Bold" panose="020B0800000000000000"/>
                    <a:cs typeface="+mn-cs"/>
                  </a:endParaRPr>
                </a:p>
              </p:txBody>
            </p:sp>
            <p:sp>
              <p:nvSpPr>
                <p:cNvPr id="26" name="椭圆 25"/>
                <p:cNvSpPr/>
                <p:nvPr/>
              </p:nvSpPr>
              <p:spPr>
                <a:xfrm>
                  <a:off x="2851" y="763"/>
                  <a:ext cx="610" cy="610"/>
                </a:xfrm>
                <a:prstGeom prst="ellipse">
                  <a:avLst/>
                </a:prstGeom>
                <a:solidFill>
                  <a:srgbClr val="A97C50"/>
                </a:solidFill>
                <a:ln w="44450">
                  <a:solidFill>
                    <a:schemeClr val="bg1"/>
                  </a:solidFill>
                </a:ln>
                <a:effectLst>
                  <a:outerShdw blurRad="4699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思源黑体 CN Bold" panose="020B0800000000000000"/>
                    <a:cs typeface="+mn-cs"/>
                  </a:endParaRPr>
                </a:p>
              </p:txBody>
            </p:sp>
          </p:grpSp>
        </p:grpSp>
      </p:grpSp>
      <p:pic>
        <p:nvPicPr>
          <p:cNvPr id="4" name="图片 3" descr="千库网_彩色美术画笔_元素编号12899755"/>
          <p:cNvPicPr>
            <a:picLocks noChangeAspect="1"/>
          </p:cNvPicPr>
          <p:nvPr/>
        </p:nvPicPr>
        <p:blipFill>
          <a:blip r:embed="rId4"/>
          <a:srcRect l="16964" r="25281" b="4906"/>
          <a:stretch>
            <a:fillRect/>
          </a:stretch>
        </p:blipFill>
        <p:spPr>
          <a:xfrm>
            <a:off x="260985" y="3222625"/>
            <a:ext cx="2062480" cy="3397885"/>
          </a:xfrm>
          <a:prstGeom prst="rect">
            <a:avLst/>
          </a:prstGeom>
        </p:spPr>
      </p:pic>
      <p:grpSp>
        <p:nvGrpSpPr>
          <p:cNvPr id="36" name="组合 35"/>
          <p:cNvGrpSpPr/>
          <p:nvPr/>
        </p:nvGrpSpPr>
        <p:grpSpPr>
          <a:xfrm>
            <a:off x="455930" y="131445"/>
            <a:ext cx="11328400" cy="4235450"/>
            <a:chOff x="718" y="207"/>
            <a:chExt cx="17840" cy="6670"/>
          </a:xfrm>
        </p:grpSpPr>
        <p:sp>
          <p:nvSpPr>
            <p:cNvPr id="27" name="椭圆 26"/>
            <p:cNvSpPr/>
            <p:nvPr/>
          </p:nvSpPr>
          <p:spPr>
            <a:xfrm>
              <a:off x="2410" y="6567"/>
              <a:ext cx="310" cy="310"/>
            </a:xfrm>
            <a:prstGeom prst="ellipse">
              <a:avLst/>
            </a:prstGeom>
            <a:noFill/>
            <a:ln>
              <a:solidFill>
                <a:srgbClr val="A97C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思源黑体 CN Bold" panose="020B0800000000000000"/>
                <a:cs typeface="+mn-cs"/>
              </a:endParaRPr>
            </a:p>
          </p:txBody>
        </p:sp>
        <p:sp>
          <p:nvSpPr>
            <p:cNvPr id="28" name="椭圆 27"/>
            <p:cNvSpPr/>
            <p:nvPr/>
          </p:nvSpPr>
          <p:spPr>
            <a:xfrm>
              <a:off x="718" y="4046"/>
              <a:ext cx="549" cy="549"/>
            </a:xfrm>
            <a:prstGeom prst="ellipse">
              <a:avLst/>
            </a:prstGeom>
            <a:noFill/>
            <a:ln>
              <a:solidFill>
                <a:srgbClr val="A97C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思源黑体 CN Bold" panose="020B0800000000000000"/>
                <a:cs typeface="+mn-cs"/>
              </a:endParaRPr>
            </a:p>
          </p:txBody>
        </p:sp>
        <p:sp>
          <p:nvSpPr>
            <p:cNvPr id="29" name="椭圆 28"/>
            <p:cNvSpPr/>
            <p:nvPr/>
          </p:nvSpPr>
          <p:spPr>
            <a:xfrm>
              <a:off x="18009" y="3931"/>
              <a:ext cx="549" cy="549"/>
            </a:xfrm>
            <a:prstGeom prst="ellipse">
              <a:avLst/>
            </a:prstGeom>
            <a:noFill/>
            <a:ln>
              <a:solidFill>
                <a:srgbClr val="A97C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思源黑体 CN Bold" panose="020B0800000000000000"/>
                <a:cs typeface="+mn-cs"/>
              </a:endParaRPr>
            </a:p>
          </p:txBody>
        </p:sp>
        <p:sp>
          <p:nvSpPr>
            <p:cNvPr id="30" name="等腰三角形 29"/>
            <p:cNvSpPr/>
            <p:nvPr/>
          </p:nvSpPr>
          <p:spPr>
            <a:xfrm>
              <a:off x="17118" y="207"/>
              <a:ext cx="548" cy="548"/>
            </a:xfrm>
            <a:prstGeom prst="triangle">
              <a:avLst/>
            </a:prstGeom>
            <a:noFill/>
            <a:ln>
              <a:solidFill>
                <a:srgbClr val="A97C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思源黑体 CN Bold" panose="020B0800000000000000"/>
                <a:cs typeface="+mn-cs"/>
              </a:endParaRPr>
            </a:p>
          </p:txBody>
        </p:sp>
        <p:sp>
          <p:nvSpPr>
            <p:cNvPr id="32" name="等腰三角形 31"/>
            <p:cNvSpPr/>
            <p:nvPr/>
          </p:nvSpPr>
          <p:spPr>
            <a:xfrm rot="8400000">
              <a:off x="1901" y="874"/>
              <a:ext cx="571" cy="548"/>
            </a:xfrm>
            <a:prstGeom prst="triangle">
              <a:avLst/>
            </a:prstGeom>
            <a:noFill/>
            <a:ln>
              <a:solidFill>
                <a:srgbClr val="A97C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思源黑体 CN Bold" panose="020B0800000000000000"/>
                <a:cs typeface="+mn-cs"/>
              </a:endParaRPr>
            </a:p>
          </p:txBody>
        </p:sp>
      </p:gr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1763" y="2149926"/>
            <a:ext cx="4041998" cy="4237087"/>
          </a:xfrm>
          <a:prstGeom prst="rect">
            <a:avLst/>
          </a:prstGeom>
        </p:spPr>
      </p:pic>
      <p:sp>
        <p:nvSpPr>
          <p:cNvPr id="2" name="TextBox 1">
            <a:extLst>
              <a:ext uri="{FF2B5EF4-FFF2-40B4-BE49-F238E27FC236}">
                <a16:creationId xmlns:a16="http://schemas.microsoft.com/office/drawing/2014/main" id="{A6040AA9-BA3D-6B93-3B13-78EFB69AC50C}"/>
              </a:ext>
            </a:extLst>
          </p:cNvPr>
          <p:cNvSpPr txBox="1"/>
          <p:nvPr/>
        </p:nvSpPr>
        <p:spPr>
          <a:xfrm>
            <a:off x="2819400" y="2524125"/>
            <a:ext cx="6591300"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Khi </a:t>
            </a:r>
            <a:r>
              <a:rPr kumimoji="0" lang="en-US" sz="3200" b="0" i="0" u="none" strike="noStrike" kern="1200" cap="none" spc="0" normalizeH="0" baseline="0" noProof="0" dirty="0" err="1">
                <a:ln>
                  <a:noFill/>
                </a:ln>
                <a:solidFill>
                  <a:prstClr val="white"/>
                </a:solidFill>
                <a:effectLst/>
                <a:uLnTx/>
                <a:uFillTx/>
                <a:latin typeface="Cambria" panose="02040503050406030204" pitchFamily="18" charset="0"/>
                <a:ea typeface="Cambria" panose="02040503050406030204" pitchFamily="18" charset="0"/>
                <a:cs typeface="+mn-cs"/>
              </a:rPr>
              <a:t>giải</a:t>
            </a:r>
            <a:r>
              <a:rPr kumimoji="0" lang="en-US" sz="32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 </a:t>
            </a:r>
            <a:r>
              <a:rPr kumimoji="0" lang="en-US" sz="3200" b="0" i="0" u="none" strike="noStrike" kern="1200" cap="none" spc="0" normalizeH="0" baseline="0" noProof="0" dirty="0" err="1">
                <a:ln>
                  <a:noFill/>
                </a:ln>
                <a:solidFill>
                  <a:prstClr val="white"/>
                </a:solidFill>
                <a:effectLst/>
                <a:uLnTx/>
                <a:uFillTx/>
                <a:latin typeface="Cambria" panose="02040503050406030204" pitchFamily="18" charset="0"/>
                <a:ea typeface="Cambria" panose="02040503050406030204" pitchFamily="18" charset="0"/>
                <a:cs typeface="+mn-cs"/>
              </a:rPr>
              <a:t>bài</a:t>
            </a:r>
            <a:r>
              <a:rPr kumimoji="0" lang="en-US" sz="32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 </a:t>
            </a:r>
            <a:r>
              <a:rPr kumimoji="0" lang="en-US" sz="3200" b="0" i="0" u="none" strike="noStrike" kern="1200" cap="none" spc="0" normalizeH="0" baseline="0" noProof="0" dirty="0" err="1">
                <a:ln>
                  <a:noFill/>
                </a:ln>
                <a:solidFill>
                  <a:prstClr val="white"/>
                </a:solidFill>
                <a:effectLst/>
                <a:uLnTx/>
                <a:uFillTx/>
                <a:latin typeface="Cambria" panose="02040503050406030204" pitchFamily="18" charset="0"/>
                <a:ea typeface="Cambria" panose="02040503050406030204" pitchFamily="18" charset="0"/>
                <a:cs typeface="+mn-cs"/>
              </a:rPr>
              <a:t>toán</a:t>
            </a:r>
            <a:r>
              <a:rPr kumimoji="0" lang="en-US" sz="32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 </a:t>
            </a:r>
            <a:r>
              <a:rPr kumimoji="0" lang="en-US" sz="3200" b="0" i="0" u="none" strike="noStrike" kern="1200" cap="none" spc="0" normalizeH="0" baseline="0" noProof="0" dirty="0" err="1">
                <a:ln>
                  <a:noFill/>
                </a:ln>
                <a:solidFill>
                  <a:prstClr val="white"/>
                </a:solidFill>
                <a:effectLst/>
                <a:uLnTx/>
                <a:uFillTx/>
                <a:latin typeface="Cambria" panose="02040503050406030204" pitchFamily="18" charset="0"/>
                <a:ea typeface="Cambria" panose="02040503050406030204" pitchFamily="18" charset="0"/>
                <a:cs typeface="+mn-cs"/>
              </a:rPr>
              <a:t>tìm</a:t>
            </a:r>
            <a:r>
              <a:rPr kumimoji="0" lang="en-US" sz="32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 </a:t>
            </a:r>
            <a:r>
              <a:rPr kumimoji="0" lang="en-US" sz="3200" b="0" i="0" u="none" strike="noStrike" kern="1200" cap="none" spc="0" normalizeH="0" baseline="0" noProof="0" dirty="0" err="1">
                <a:ln>
                  <a:noFill/>
                </a:ln>
                <a:solidFill>
                  <a:prstClr val="white"/>
                </a:solidFill>
                <a:effectLst/>
                <a:uLnTx/>
                <a:uFillTx/>
                <a:latin typeface="Cambria" panose="02040503050406030204" pitchFamily="18" charset="0"/>
                <a:ea typeface="Cambria" panose="02040503050406030204" pitchFamily="18" charset="0"/>
                <a:cs typeface="+mn-cs"/>
              </a:rPr>
              <a:t>hai</a:t>
            </a:r>
            <a:r>
              <a:rPr kumimoji="0" lang="en-US" sz="32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 </a:t>
            </a:r>
            <a:r>
              <a:rPr kumimoji="0" lang="en-US" sz="3200" b="0" i="0" u="none" strike="noStrike" kern="1200" cap="none" spc="0" normalizeH="0" baseline="0" noProof="0" dirty="0" err="1">
                <a:ln>
                  <a:noFill/>
                </a:ln>
                <a:solidFill>
                  <a:prstClr val="white"/>
                </a:solidFill>
                <a:effectLst/>
                <a:uLnTx/>
                <a:uFillTx/>
                <a:latin typeface="Cambria" panose="02040503050406030204" pitchFamily="18" charset="0"/>
                <a:ea typeface="Cambria" panose="02040503050406030204" pitchFamily="18" charset="0"/>
                <a:cs typeface="+mn-cs"/>
              </a:rPr>
              <a:t>số</a:t>
            </a:r>
            <a:r>
              <a:rPr kumimoji="0" lang="en-US" sz="32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 </a:t>
            </a:r>
            <a:r>
              <a:rPr kumimoji="0" lang="en-US" sz="3200" b="0" i="0" u="none" strike="noStrike" kern="1200" cap="none" spc="0" normalizeH="0" baseline="0" noProof="0" dirty="0" err="1">
                <a:ln>
                  <a:noFill/>
                </a:ln>
                <a:solidFill>
                  <a:prstClr val="white"/>
                </a:solidFill>
                <a:effectLst/>
                <a:uLnTx/>
                <a:uFillTx/>
                <a:latin typeface="Cambria" panose="02040503050406030204" pitchFamily="18" charset="0"/>
                <a:ea typeface="Cambria" panose="02040503050406030204" pitchFamily="18" charset="0"/>
                <a:cs typeface="+mn-cs"/>
              </a:rPr>
              <a:t>khi</a:t>
            </a:r>
            <a:r>
              <a:rPr kumimoji="0" lang="en-US" sz="32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 </a:t>
            </a:r>
            <a:r>
              <a:rPr kumimoji="0" lang="en-US" sz="3200" b="0" i="0" u="none" strike="noStrike" kern="1200" cap="none" spc="0" normalizeH="0" baseline="0" noProof="0" dirty="0" err="1">
                <a:ln>
                  <a:noFill/>
                </a:ln>
                <a:solidFill>
                  <a:prstClr val="white"/>
                </a:solidFill>
                <a:effectLst/>
                <a:uLnTx/>
                <a:uFillTx/>
                <a:latin typeface="Cambria" panose="02040503050406030204" pitchFamily="18" charset="0"/>
                <a:ea typeface="Cambria" panose="02040503050406030204" pitchFamily="18" charset="0"/>
                <a:cs typeface="+mn-cs"/>
              </a:rPr>
              <a:t>biết</a:t>
            </a:r>
            <a:r>
              <a:rPr kumimoji="0" lang="en-US" sz="32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 </a:t>
            </a:r>
            <a:r>
              <a:rPr kumimoji="0" lang="en-US" sz="3200" b="0" i="0" u="none" strike="noStrike" kern="1200" cap="none" spc="0" normalizeH="0" baseline="0" noProof="0" dirty="0" err="1">
                <a:ln>
                  <a:noFill/>
                </a:ln>
                <a:solidFill>
                  <a:prstClr val="white"/>
                </a:solidFill>
                <a:effectLst/>
                <a:uLnTx/>
                <a:uFillTx/>
                <a:latin typeface="Cambria" panose="02040503050406030204" pitchFamily="18" charset="0"/>
                <a:ea typeface="Cambria" panose="02040503050406030204" pitchFamily="18" charset="0"/>
                <a:cs typeface="+mn-cs"/>
              </a:rPr>
              <a:t>hiệu</a:t>
            </a:r>
            <a:r>
              <a:rPr kumimoji="0" lang="en-US" sz="32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 </a:t>
            </a:r>
            <a:r>
              <a:rPr kumimoji="0" lang="en-US" sz="3200" b="0" i="0" u="none" strike="noStrike" kern="1200" cap="none" spc="0" normalizeH="0" baseline="0" noProof="0" dirty="0" err="1">
                <a:ln>
                  <a:noFill/>
                </a:ln>
                <a:solidFill>
                  <a:prstClr val="white"/>
                </a:solidFill>
                <a:effectLst/>
                <a:uLnTx/>
                <a:uFillTx/>
                <a:latin typeface="Cambria" panose="02040503050406030204" pitchFamily="18" charset="0"/>
                <a:ea typeface="Cambria" panose="02040503050406030204" pitchFamily="18" charset="0"/>
                <a:cs typeface="+mn-cs"/>
              </a:rPr>
              <a:t>và</a:t>
            </a:r>
            <a:r>
              <a:rPr kumimoji="0" lang="en-US" sz="32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 </a:t>
            </a:r>
            <a:r>
              <a:rPr kumimoji="0" lang="en-US" sz="3200" b="0" i="0" u="none" strike="noStrike" kern="1200" cap="none" spc="0" normalizeH="0" baseline="0" noProof="0" dirty="0" err="1">
                <a:ln>
                  <a:noFill/>
                </a:ln>
                <a:solidFill>
                  <a:prstClr val="white"/>
                </a:solidFill>
                <a:effectLst/>
                <a:uLnTx/>
                <a:uFillTx/>
                <a:latin typeface="Cambria" panose="02040503050406030204" pitchFamily="18" charset="0"/>
                <a:ea typeface="Cambria" panose="02040503050406030204" pitchFamily="18" charset="0"/>
                <a:cs typeface="+mn-cs"/>
              </a:rPr>
              <a:t>tỉ</a:t>
            </a:r>
            <a:r>
              <a:rPr kumimoji="0" lang="en-US" sz="32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 </a:t>
            </a:r>
            <a:r>
              <a:rPr kumimoji="0" lang="en-US" sz="3200" b="0" i="0" u="none" strike="noStrike" kern="1200" cap="none" spc="0" normalizeH="0" baseline="0" noProof="0" dirty="0" err="1">
                <a:ln>
                  <a:noFill/>
                </a:ln>
                <a:solidFill>
                  <a:prstClr val="white"/>
                </a:solidFill>
                <a:effectLst/>
                <a:uLnTx/>
                <a:uFillTx/>
                <a:latin typeface="Cambria" panose="02040503050406030204" pitchFamily="18" charset="0"/>
                <a:ea typeface="Cambria" panose="02040503050406030204" pitchFamily="18" charset="0"/>
                <a:cs typeface="+mn-cs"/>
              </a:rPr>
              <a:t>số</a:t>
            </a:r>
            <a:r>
              <a:rPr kumimoji="0" lang="en-US" sz="32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 </a:t>
            </a:r>
            <a:r>
              <a:rPr kumimoji="0" lang="en-US" sz="3200" b="0" i="0" u="none" strike="noStrike" kern="1200" cap="none" spc="0" normalizeH="0" baseline="0" noProof="0" dirty="0" err="1">
                <a:ln>
                  <a:noFill/>
                </a:ln>
                <a:solidFill>
                  <a:prstClr val="white"/>
                </a:solidFill>
                <a:effectLst/>
                <a:uLnTx/>
                <a:uFillTx/>
                <a:latin typeface="Cambria" panose="02040503050406030204" pitchFamily="18" charset="0"/>
                <a:ea typeface="Cambria" panose="02040503050406030204" pitchFamily="18" charset="0"/>
                <a:cs typeface="+mn-cs"/>
              </a:rPr>
              <a:t>của</a:t>
            </a:r>
            <a:r>
              <a:rPr kumimoji="0" lang="en-US" sz="32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 </a:t>
            </a:r>
            <a:r>
              <a:rPr kumimoji="0" lang="en-US" sz="3200" b="0" i="0" u="none" strike="noStrike" kern="1200" cap="none" spc="0" normalizeH="0" baseline="0" noProof="0" dirty="0" err="1">
                <a:ln>
                  <a:noFill/>
                </a:ln>
                <a:solidFill>
                  <a:prstClr val="white"/>
                </a:solidFill>
                <a:effectLst/>
                <a:uLnTx/>
                <a:uFillTx/>
                <a:latin typeface="Cambria" panose="02040503050406030204" pitchFamily="18" charset="0"/>
                <a:ea typeface="Cambria" panose="02040503050406030204" pitchFamily="18" charset="0"/>
                <a:cs typeface="+mn-cs"/>
              </a:rPr>
              <a:t>hai</a:t>
            </a:r>
            <a:r>
              <a:rPr kumimoji="0" lang="en-US" sz="32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 </a:t>
            </a:r>
            <a:r>
              <a:rPr kumimoji="0" lang="en-US" sz="3200" b="0" i="0" u="none" strike="noStrike" kern="1200" cap="none" spc="0" normalizeH="0" baseline="0" noProof="0" dirty="0" err="1">
                <a:ln>
                  <a:noFill/>
                </a:ln>
                <a:solidFill>
                  <a:prstClr val="white"/>
                </a:solidFill>
                <a:effectLst/>
                <a:uLnTx/>
                <a:uFillTx/>
                <a:latin typeface="Cambria" panose="02040503050406030204" pitchFamily="18" charset="0"/>
                <a:ea typeface="Cambria" panose="02040503050406030204" pitchFamily="18" charset="0"/>
                <a:cs typeface="+mn-cs"/>
              </a:rPr>
              <a:t>số</a:t>
            </a:r>
            <a:r>
              <a:rPr kumimoji="0" lang="en-US" sz="32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 </a:t>
            </a:r>
            <a:r>
              <a:rPr kumimoji="0" lang="en-US" sz="3200" b="0" i="0" u="none" strike="noStrike" kern="1200" cap="none" spc="0" normalizeH="0" baseline="0" noProof="0" dirty="0" err="1">
                <a:ln>
                  <a:noFill/>
                </a:ln>
                <a:solidFill>
                  <a:prstClr val="white"/>
                </a:solidFill>
                <a:effectLst/>
                <a:uLnTx/>
                <a:uFillTx/>
                <a:latin typeface="Cambria" panose="02040503050406030204" pitchFamily="18" charset="0"/>
                <a:ea typeface="Cambria" panose="02040503050406030204" pitchFamily="18" charset="0"/>
                <a:cs typeface="+mn-cs"/>
              </a:rPr>
              <a:t>đó</a:t>
            </a:r>
            <a:r>
              <a:rPr kumimoji="0" lang="en-US" sz="32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 ta </a:t>
            </a:r>
            <a:r>
              <a:rPr kumimoji="0" lang="en-US" sz="3200" b="0" i="0" u="none" strike="noStrike" kern="1200" cap="none" spc="0" normalizeH="0" baseline="0" noProof="0" dirty="0" err="1">
                <a:ln>
                  <a:noFill/>
                </a:ln>
                <a:solidFill>
                  <a:prstClr val="white"/>
                </a:solidFill>
                <a:effectLst/>
                <a:uLnTx/>
                <a:uFillTx/>
                <a:latin typeface="Cambria" panose="02040503050406030204" pitchFamily="18" charset="0"/>
                <a:ea typeface="Cambria" panose="02040503050406030204" pitchFamily="18" charset="0"/>
                <a:cs typeface="+mn-cs"/>
              </a:rPr>
              <a:t>có</a:t>
            </a:r>
            <a:r>
              <a:rPr kumimoji="0" lang="en-US" sz="32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 </a:t>
            </a:r>
            <a:r>
              <a:rPr kumimoji="0" lang="en-US" sz="3200" b="0" i="0" u="none" strike="noStrike" kern="1200" cap="none" spc="0" normalizeH="0" baseline="0" noProof="0" dirty="0" err="1">
                <a:ln>
                  <a:noFill/>
                </a:ln>
                <a:solidFill>
                  <a:prstClr val="white"/>
                </a:solidFill>
                <a:effectLst/>
                <a:uLnTx/>
                <a:uFillTx/>
                <a:latin typeface="Cambria" panose="02040503050406030204" pitchFamily="18" charset="0"/>
                <a:ea typeface="Cambria" panose="02040503050406030204" pitchFamily="18" charset="0"/>
                <a:cs typeface="+mn-cs"/>
              </a:rPr>
              <a:t>thể</a:t>
            </a:r>
            <a:r>
              <a:rPr kumimoji="0" lang="en-US" sz="32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 </a:t>
            </a:r>
            <a:r>
              <a:rPr kumimoji="0" lang="en-US" sz="3200" b="0" i="0" u="none" strike="noStrike" kern="1200" cap="none" spc="0" normalizeH="0" baseline="0" noProof="0" dirty="0" err="1">
                <a:ln>
                  <a:noFill/>
                </a:ln>
                <a:solidFill>
                  <a:prstClr val="white"/>
                </a:solidFill>
                <a:effectLst/>
                <a:uLnTx/>
                <a:uFillTx/>
                <a:latin typeface="Cambria" panose="02040503050406030204" pitchFamily="18" charset="0"/>
                <a:ea typeface="Cambria" panose="02040503050406030204" pitchFamily="18" charset="0"/>
                <a:cs typeface="+mn-cs"/>
              </a:rPr>
              <a:t>tiến</a:t>
            </a:r>
            <a:r>
              <a:rPr kumimoji="0" lang="en-US" sz="32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 </a:t>
            </a:r>
            <a:r>
              <a:rPr kumimoji="0" lang="en-US" sz="3200" b="0" i="0" u="none" strike="noStrike" kern="1200" cap="none" spc="0" normalizeH="0" baseline="0" noProof="0" dirty="0" err="1">
                <a:ln>
                  <a:noFill/>
                </a:ln>
                <a:solidFill>
                  <a:prstClr val="white"/>
                </a:solidFill>
                <a:effectLst/>
                <a:uLnTx/>
                <a:uFillTx/>
                <a:latin typeface="Cambria" panose="02040503050406030204" pitchFamily="18" charset="0"/>
                <a:ea typeface="Cambria" panose="02040503050406030204" pitchFamily="18" charset="0"/>
                <a:cs typeface="+mn-cs"/>
              </a:rPr>
              <a:t>hành</a:t>
            </a:r>
            <a:r>
              <a:rPr kumimoji="0" lang="en-US" sz="32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 </a:t>
            </a:r>
            <a:r>
              <a:rPr kumimoji="0" lang="en-US" sz="3200" b="0" i="0" u="none" strike="noStrike" kern="1200" cap="none" spc="0" normalizeH="0" baseline="0" noProof="0" dirty="0" err="1">
                <a:ln>
                  <a:noFill/>
                </a:ln>
                <a:solidFill>
                  <a:prstClr val="white"/>
                </a:solidFill>
                <a:effectLst/>
                <a:uLnTx/>
                <a:uFillTx/>
                <a:latin typeface="Cambria" panose="02040503050406030204" pitchFamily="18" charset="0"/>
                <a:ea typeface="Cambria" panose="02040503050406030204" pitchFamily="18" charset="0"/>
                <a:cs typeface="+mn-cs"/>
              </a:rPr>
              <a:t>các</a:t>
            </a:r>
            <a:r>
              <a:rPr kumimoji="0" lang="en-US" sz="32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 </a:t>
            </a:r>
            <a:r>
              <a:rPr kumimoji="0" lang="en-US" sz="3200" b="0" i="0" u="none" strike="noStrike" kern="1200" cap="none" spc="0" normalizeH="0" baseline="0" noProof="0" dirty="0" err="1">
                <a:ln>
                  <a:noFill/>
                </a:ln>
                <a:solidFill>
                  <a:prstClr val="white"/>
                </a:solidFill>
                <a:effectLst/>
                <a:uLnTx/>
                <a:uFillTx/>
                <a:latin typeface="Cambria" panose="02040503050406030204" pitchFamily="18" charset="0"/>
                <a:ea typeface="Cambria" panose="02040503050406030204" pitchFamily="18" charset="0"/>
                <a:cs typeface="+mn-cs"/>
              </a:rPr>
              <a:t>theo</a:t>
            </a:r>
            <a:r>
              <a:rPr kumimoji="0" lang="en-US" sz="32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 </a:t>
            </a:r>
            <a:r>
              <a:rPr kumimoji="0" lang="en-US" sz="3200" b="0" i="0" u="none" strike="noStrike" kern="1200" cap="none" spc="0" normalizeH="0" baseline="0" noProof="0" dirty="0" err="1">
                <a:ln>
                  <a:noFill/>
                </a:ln>
                <a:solidFill>
                  <a:prstClr val="white"/>
                </a:solidFill>
                <a:effectLst/>
                <a:uLnTx/>
                <a:uFillTx/>
                <a:latin typeface="Cambria" panose="02040503050406030204" pitchFamily="18" charset="0"/>
                <a:ea typeface="Cambria" panose="02040503050406030204" pitchFamily="18" charset="0"/>
                <a:cs typeface="+mn-cs"/>
              </a:rPr>
              <a:t>các</a:t>
            </a:r>
            <a:r>
              <a:rPr kumimoji="0" lang="en-US" sz="32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 </a:t>
            </a:r>
            <a:r>
              <a:rPr kumimoji="0" lang="en-US" sz="3200" b="0" i="0" u="none" strike="noStrike" kern="1200" cap="none" spc="0" normalizeH="0" baseline="0" noProof="0" dirty="0" err="1">
                <a:ln>
                  <a:noFill/>
                </a:ln>
                <a:solidFill>
                  <a:prstClr val="white"/>
                </a:solidFill>
                <a:effectLst/>
                <a:uLnTx/>
                <a:uFillTx/>
                <a:latin typeface="Cambria" panose="02040503050406030204" pitchFamily="18" charset="0"/>
                <a:ea typeface="Cambria" panose="02040503050406030204" pitchFamily="18" charset="0"/>
                <a:cs typeface="+mn-cs"/>
              </a:rPr>
              <a:t>bước</a:t>
            </a:r>
            <a:r>
              <a:rPr kumimoji="0" lang="en-US" sz="32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 </a:t>
            </a:r>
            <a:r>
              <a:rPr kumimoji="0" lang="en-US" sz="3200" b="0" i="0" u="none" strike="noStrike" kern="1200" cap="none" spc="0" normalizeH="0" baseline="0" noProof="0" dirty="0" err="1">
                <a:ln>
                  <a:noFill/>
                </a:ln>
                <a:solidFill>
                  <a:prstClr val="white"/>
                </a:solidFill>
                <a:effectLst/>
                <a:uLnTx/>
                <a:uFillTx/>
                <a:latin typeface="Cambria" panose="02040503050406030204" pitchFamily="18" charset="0"/>
                <a:ea typeface="Cambria" panose="02040503050406030204" pitchFamily="18" charset="0"/>
                <a:cs typeface="+mn-cs"/>
              </a:rPr>
              <a:t>nào</a:t>
            </a:r>
            <a:r>
              <a:rPr kumimoji="0" lang="en-US" sz="32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a:t>
            </a:r>
          </a:p>
        </p:txBody>
      </p:sp>
    </p:spTree>
    <p:extLst>
      <p:ext uri="{BB962C8B-B14F-4D97-AF65-F5344CB8AC3E}">
        <p14:creationId xmlns:p14="http://schemas.microsoft.com/office/powerpoint/2010/main" val="3998310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397510" y="364490"/>
            <a:ext cx="11397615" cy="6128385"/>
          </a:xfrm>
          <a:prstGeom prst="rect">
            <a:avLst/>
          </a:prstGeom>
          <a:solidFill>
            <a:schemeClr val="bg1"/>
          </a:solidFill>
          <a:ln>
            <a:solidFill>
              <a:srgbClr val="F08A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思源黑体 CN Bold" panose="020B0800000000000000"/>
              <a:cs typeface="+mn-cs"/>
            </a:endParaRPr>
          </a:p>
        </p:txBody>
      </p:sp>
      <p:sp>
        <p:nvSpPr>
          <p:cNvPr id="3" name="Folded Corner 3">
            <a:extLst>
              <a:ext uri="{FF2B5EF4-FFF2-40B4-BE49-F238E27FC236}">
                <a16:creationId xmlns:a16="http://schemas.microsoft.com/office/drawing/2014/main" id="{FA7EF3A1-5A28-3A24-F8F6-973A0E746683}"/>
              </a:ext>
            </a:extLst>
          </p:cNvPr>
          <p:cNvSpPr/>
          <p:nvPr/>
        </p:nvSpPr>
        <p:spPr bwMode="auto">
          <a:xfrm>
            <a:off x="2514600" y="1219200"/>
            <a:ext cx="7772400" cy="3810000"/>
          </a:xfrm>
          <a:prstGeom prst="foldedCorner">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a:ea typeface="+mn-ea"/>
                <a:cs typeface="+mn-cs"/>
              </a:rPr>
              <a:t>         </a:t>
            </a:r>
            <a:r>
              <a:rPr kumimoji="0" lang="en-US" sz="2800" b="0" i="0" u="none" strike="noStrike" kern="1200" cap="none" spc="0" normalizeH="0" baseline="0" noProof="0" dirty="0">
                <a:ln>
                  <a:noFill/>
                </a:ln>
                <a:solidFill>
                  <a:srgbClr val="0033CC"/>
                </a:solidFill>
                <a:effectLst/>
                <a:uLnTx/>
                <a:uFillTx/>
                <a:latin typeface="Arial"/>
                <a:ea typeface="+mn-ea"/>
                <a:cs typeface="+mn-cs"/>
              </a:rPr>
              <a:t>Khi </a:t>
            </a:r>
            <a:r>
              <a:rPr kumimoji="0" lang="en-US" sz="2800" b="0" i="0" u="none" strike="noStrike" kern="1200" cap="none" spc="0" normalizeH="0" baseline="0" noProof="0" dirty="0" err="1">
                <a:ln>
                  <a:noFill/>
                </a:ln>
                <a:solidFill>
                  <a:srgbClr val="0033CC"/>
                </a:solidFill>
                <a:effectLst/>
                <a:uLnTx/>
                <a:uFillTx/>
                <a:latin typeface="Arial"/>
                <a:ea typeface="+mn-ea"/>
                <a:cs typeface="+mn-cs"/>
              </a:rPr>
              <a:t>giải</a:t>
            </a:r>
            <a:r>
              <a:rPr kumimoji="0" lang="en-US" sz="2800" b="0" i="0" u="none" strike="noStrike" kern="1200" cap="none" spc="0" normalizeH="0" baseline="0" noProof="0" dirty="0">
                <a:ln>
                  <a:noFill/>
                </a:ln>
                <a:solidFill>
                  <a:srgbClr val="0033CC"/>
                </a:solidFill>
                <a:effectLst/>
                <a:uLnTx/>
                <a:uFillTx/>
                <a:latin typeface="Arial"/>
                <a:ea typeface="+mn-ea"/>
                <a:cs typeface="+mn-cs"/>
              </a:rPr>
              <a:t> </a:t>
            </a:r>
            <a:r>
              <a:rPr kumimoji="0" lang="en-US" sz="2800" b="0" i="0" u="none" strike="noStrike" kern="1200" cap="none" spc="0" normalizeH="0" baseline="0" noProof="0" dirty="0" err="1">
                <a:ln>
                  <a:noFill/>
                </a:ln>
                <a:solidFill>
                  <a:srgbClr val="0033CC"/>
                </a:solidFill>
                <a:effectLst/>
                <a:uLnTx/>
                <a:uFillTx/>
                <a:latin typeface="Arial"/>
                <a:ea typeface="+mn-ea"/>
                <a:cs typeface="+mn-cs"/>
              </a:rPr>
              <a:t>bài</a:t>
            </a:r>
            <a:r>
              <a:rPr kumimoji="0" lang="en-US" sz="2800" b="0" i="0" u="none" strike="noStrike" kern="1200" cap="none" spc="0" normalizeH="0" baseline="0" noProof="0" dirty="0">
                <a:ln>
                  <a:noFill/>
                </a:ln>
                <a:solidFill>
                  <a:srgbClr val="0033CC"/>
                </a:solidFill>
                <a:effectLst/>
                <a:uLnTx/>
                <a:uFillTx/>
                <a:latin typeface="Arial"/>
                <a:ea typeface="+mn-ea"/>
                <a:cs typeface="+mn-cs"/>
              </a:rPr>
              <a:t> </a:t>
            </a:r>
            <a:r>
              <a:rPr kumimoji="0" lang="en-US" sz="2800" b="0" i="0" u="none" strike="noStrike" kern="1200" cap="none" spc="0" normalizeH="0" baseline="0" noProof="0" dirty="0" err="1">
                <a:ln>
                  <a:noFill/>
                </a:ln>
                <a:solidFill>
                  <a:srgbClr val="0033CC"/>
                </a:solidFill>
                <a:effectLst/>
                <a:uLnTx/>
                <a:uFillTx/>
                <a:latin typeface="Arial"/>
                <a:ea typeface="+mn-ea"/>
                <a:cs typeface="+mn-cs"/>
              </a:rPr>
              <a:t>toán</a:t>
            </a:r>
            <a:r>
              <a:rPr kumimoji="0" lang="en-US" sz="2800" b="0" i="0" u="none" strike="noStrike" kern="1200" cap="none" spc="0" normalizeH="0" baseline="0" noProof="0" dirty="0">
                <a:ln>
                  <a:noFill/>
                </a:ln>
                <a:solidFill>
                  <a:srgbClr val="0033CC"/>
                </a:solidFill>
                <a:effectLst/>
                <a:uLnTx/>
                <a:uFillTx/>
                <a:latin typeface="Arial"/>
                <a:ea typeface="+mn-ea"/>
                <a:cs typeface="+mn-cs"/>
              </a:rPr>
              <a:t> </a:t>
            </a:r>
            <a:r>
              <a:rPr kumimoji="0" lang="en-US" sz="2800" b="0" i="0" u="none" strike="noStrike" kern="1200" cap="none" spc="0" normalizeH="0" baseline="0" noProof="0" dirty="0" err="1">
                <a:ln>
                  <a:noFill/>
                </a:ln>
                <a:solidFill>
                  <a:srgbClr val="FF0000"/>
                </a:solidFill>
                <a:effectLst/>
                <a:uLnTx/>
                <a:uFillTx/>
                <a:latin typeface="Arial"/>
                <a:ea typeface="+mn-ea"/>
                <a:cs typeface="+mn-cs"/>
              </a:rPr>
              <a:t>Tìm</a:t>
            </a:r>
            <a:r>
              <a:rPr kumimoji="0" lang="en-US" sz="2800" b="0" i="0" u="none" strike="noStrike" kern="1200" cap="none" spc="0" normalizeH="0" baseline="0" noProof="0" dirty="0">
                <a:ln>
                  <a:noFill/>
                </a:ln>
                <a:solidFill>
                  <a:srgbClr val="FF0000"/>
                </a:solidFill>
                <a:effectLst/>
                <a:uLnTx/>
                <a:uFillTx/>
                <a:latin typeface="Arial"/>
                <a:ea typeface="+mn-ea"/>
                <a:cs typeface="+mn-cs"/>
              </a:rPr>
              <a:t> </a:t>
            </a:r>
            <a:r>
              <a:rPr kumimoji="0" lang="en-US" sz="2800" b="0" i="0" u="none" strike="noStrike" kern="1200" cap="none" spc="0" normalizeH="0" baseline="0" noProof="0" dirty="0" err="1">
                <a:ln>
                  <a:noFill/>
                </a:ln>
                <a:solidFill>
                  <a:srgbClr val="FF0000"/>
                </a:solidFill>
                <a:effectLst/>
                <a:uLnTx/>
                <a:uFillTx/>
                <a:latin typeface="Arial"/>
                <a:ea typeface="+mn-ea"/>
                <a:cs typeface="+mn-cs"/>
              </a:rPr>
              <a:t>hai</a:t>
            </a:r>
            <a:r>
              <a:rPr kumimoji="0" lang="en-US" sz="2800" b="0" i="0" u="none" strike="noStrike" kern="1200" cap="none" spc="0" normalizeH="0" baseline="0" noProof="0" dirty="0">
                <a:ln>
                  <a:noFill/>
                </a:ln>
                <a:solidFill>
                  <a:srgbClr val="FF0000"/>
                </a:solidFill>
                <a:effectLst/>
                <a:uLnTx/>
                <a:uFillTx/>
                <a:latin typeface="Arial"/>
                <a:ea typeface="+mn-ea"/>
                <a:cs typeface="+mn-cs"/>
              </a:rPr>
              <a:t> </a:t>
            </a:r>
            <a:r>
              <a:rPr kumimoji="0" lang="en-US" sz="2800" b="0" i="0" u="none" strike="noStrike" kern="1200" cap="none" spc="0" normalizeH="0" baseline="0" noProof="0" dirty="0" err="1">
                <a:ln>
                  <a:noFill/>
                </a:ln>
                <a:solidFill>
                  <a:srgbClr val="FF0000"/>
                </a:solidFill>
                <a:effectLst/>
                <a:uLnTx/>
                <a:uFillTx/>
                <a:latin typeface="Arial"/>
                <a:ea typeface="+mn-ea"/>
                <a:cs typeface="+mn-cs"/>
              </a:rPr>
              <a:t>số</a:t>
            </a:r>
            <a:r>
              <a:rPr kumimoji="0" lang="en-US" sz="2800" b="0" i="0" u="none" strike="noStrike" kern="1200" cap="none" spc="0" normalizeH="0" baseline="0" noProof="0" dirty="0">
                <a:ln>
                  <a:noFill/>
                </a:ln>
                <a:solidFill>
                  <a:srgbClr val="FF0000"/>
                </a:solidFill>
                <a:effectLst/>
                <a:uLnTx/>
                <a:uFillTx/>
                <a:latin typeface="Arial"/>
                <a:ea typeface="+mn-ea"/>
                <a:cs typeface="+mn-cs"/>
              </a:rPr>
              <a:t> </a:t>
            </a:r>
            <a:r>
              <a:rPr kumimoji="0" lang="en-US" sz="2800" b="0" i="0" u="none" strike="noStrike" kern="1200" cap="none" spc="0" normalizeH="0" baseline="0" noProof="0" dirty="0" err="1">
                <a:ln>
                  <a:noFill/>
                </a:ln>
                <a:solidFill>
                  <a:srgbClr val="FF0000"/>
                </a:solidFill>
                <a:effectLst/>
                <a:uLnTx/>
                <a:uFillTx/>
                <a:latin typeface="Arial"/>
                <a:ea typeface="+mn-ea"/>
                <a:cs typeface="+mn-cs"/>
              </a:rPr>
              <a:t>khi</a:t>
            </a:r>
            <a:r>
              <a:rPr kumimoji="0" lang="en-US" sz="2800" b="0" i="0" u="none" strike="noStrike" kern="1200" cap="none" spc="0" normalizeH="0" baseline="0" noProof="0" dirty="0">
                <a:ln>
                  <a:noFill/>
                </a:ln>
                <a:solidFill>
                  <a:srgbClr val="FF0000"/>
                </a:solidFill>
                <a:effectLst/>
                <a:uLnTx/>
                <a:uFillTx/>
                <a:latin typeface="Arial"/>
                <a:ea typeface="+mn-ea"/>
                <a:cs typeface="+mn-cs"/>
              </a:rPr>
              <a:t> </a:t>
            </a:r>
            <a:r>
              <a:rPr kumimoji="0" lang="en-US" sz="2800" b="0" i="0" u="none" strike="noStrike" kern="1200" cap="none" spc="0" normalizeH="0" baseline="0" noProof="0" dirty="0" err="1">
                <a:ln>
                  <a:noFill/>
                </a:ln>
                <a:solidFill>
                  <a:srgbClr val="FF0000"/>
                </a:solidFill>
                <a:effectLst/>
                <a:uLnTx/>
                <a:uFillTx/>
                <a:latin typeface="Arial"/>
                <a:ea typeface="+mn-ea"/>
                <a:cs typeface="+mn-cs"/>
              </a:rPr>
              <a:t>biết</a:t>
            </a:r>
            <a:r>
              <a:rPr kumimoji="0" lang="en-US" sz="2800" b="0" i="0" u="none" strike="noStrike" kern="1200" cap="none" spc="0" normalizeH="0" baseline="0" noProof="0" dirty="0">
                <a:ln>
                  <a:noFill/>
                </a:ln>
                <a:solidFill>
                  <a:srgbClr val="FF0000"/>
                </a:solidFill>
                <a:effectLst/>
                <a:uLnTx/>
                <a:uFillTx/>
                <a:latin typeface="Arial"/>
                <a:ea typeface="+mn-ea"/>
                <a:cs typeface="+mn-cs"/>
              </a:rPr>
              <a:t> </a:t>
            </a:r>
            <a:r>
              <a:rPr kumimoji="0" lang="en-US" sz="2800" b="0" i="0" u="none" strike="noStrike" kern="1200" cap="none" spc="0" normalizeH="0" baseline="0" noProof="0" dirty="0" err="1">
                <a:ln>
                  <a:noFill/>
                </a:ln>
                <a:solidFill>
                  <a:srgbClr val="FF0000"/>
                </a:solidFill>
                <a:effectLst/>
                <a:uLnTx/>
                <a:uFillTx/>
                <a:latin typeface="Arial"/>
                <a:ea typeface="+mn-ea"/>
                <a:cs typeface="+mn-cs"/>
              </a:rPr>
              <a:t>hiệu</a:t>
            </a:r>
            <a:r>
              <a:rPr kumimoji="0" lang="en-US" sz="2800" b="0" i="0" u="none" strike="noStrike" kern="1200" cap="none" spc="0" normalizeH="0" baseline="0" noProof="0" dirty="0">
                <a:ln>
                  <a:noFill/>
                </a:ln>
                <a:solidFill>
                  <a:srgbClr val="FF0000"/>
                </a:solidFill>
                <a:effectLst/>
                <a:uLnTx/>
                <a:uFillTx/>
                <a:latin typeface="Arial"/>
                <a:ea typeface="+mn-ea"/>
                <a:cs typeface="+mn-cs"/>
              </a:rPr>
              <a:t> </a:t>
            </a:r>
            <a:r>
              <a:rPr kumimoji="0" lang="en-US" sz="2800" b="0" i="0" u="none" strike="noStrike" kern="1200" cap="none" spc="0" normalizeH="0" baseline="0" noProof="0" dirty="0" err="1">
                <a:ln>
                  <a:noFill/>
                </a:ln>
                <a:solidFill>
                  <a:srgbClr val="FF0000"/>
                </a:solidFill>
                <a:effectLst/>
                <a:uLnTx/>
                <a:uFillTx/>
                <a:latin typeface="Arial"/>
                <a:ea typeface="+mn-ea"/>
                <a:cs typeface="+mn-cs"/>
              </a:rPr>
              <a:t>và</a:t>
            </a:r>
            <a:r>
              <a:rPr kumimoji="0" lang="en-US" sz="2800" b="0" i="0" u="none" strike="noStrike" kern="1200" cap="none" spc="0" normalizeH="0" baseline="0" noProof="0" dirty="0">
                <a:ln>
                  <a:noFill/>
                </a:ln>
                <a:solidFill>
                  <a:srgbClr val="FF0000"/>
                </a:solidFill>
                <a:effectLst/>
                <a:uLnTx/>
                <a:uFillTx/>
                <a:latin typeface="Arial"/>
                <a:ea typeface="+mn-ea"/>
                <a:cs typeface="+mn-cs"/>
              </a:rPr>
              <a:t> </a:t>
            </a:r>
            <a:r>
              <a:rPr kumimoji="0" lang="en-US" sz="2800" b="0" i="0" u="none" strike="noStrike" kern="1200" cap="none" spc="0" normalizeH="0" baseline="0" noProof="0" dirty="0" err="1">
                <a:ln>
                  <a:noFill/>
                </a:ln>
                <a:solidFill>
                  <a:srgbClr val="FF0000"/>
                </a:solidFill>
                <a:effectLst/>
                <a:uLnTx/>
                <a:uFillTx/>
                <a:latin typeface="Arial"/>
                <a:ea typeface="+mn-ea"/>
                <a:cs typeface="+mn-cs"/>
              </a:rPr>
              <a:t>tỉ</a:t>
            </a:r>
            <a:r>
              <a:rPr kumimoji="0" lang="en-US" sz="2800" b="0" i="0" u="none" strike="noStrike" kern="1200" cap="none" spc="0" normalizeH="0" baseline="0" noProof="0" dirty="0">
                <a:ln>
                  <a:noFill/>
                </a:ln>
                <a:solidFill>
                  <a:srgbClr val="FF0000"/>
                </a:solidFill>
                <a:effectLst/>
                <a:uLnTx/>
                <a:uFillTx/>
                <a:latin typeface="Arial"/>
                <a:ea typeface="+mn-ea"/>
                <a:cs typeface="+mn-cs"/>
              </a:rPr>
              <a:t> </a:t>
            </a:r>
            <a:r>
              <a:rPr kumimoji="0" lang="en-US" sz="2800" b="0" i="0" u="none" strike="noStrike" kern="1200" cap="none" spc="0" normalizeH="0" baseline="0" noProof="0" dirty="0" err="1">
                <a:ln>
                  <a:noFill/>
                </a:ln>
                <a:solidFill>
                  <a:srgbClr val="FF0000"/>
                </a:solidFill>
                <a:effectLst/>
                <a:uLnTx/>
                <a:uFillTx/>
                <a:latin typeface="Arial"/>
                <a:ea typeface="+mn-ea"/>
                <a:cs typeface="+mn-cs"/>
              </a:rPr>
              <a:t>số</a:t>
            </a:r>
            <a:r>
              <a:rPr kumimoji="0" lang="en-US" sz="2800" b="0" i="0" u="none" strike="noStrike" kern="1200" cap="none" spc="0" normalizeH="0" baseline="0" noProof="0" dirty="0">
                <a:ln>
                  <a:noFill/>
                </a:ln>
                <a:solidFill>
                  <a:srgbClr val="FF0000"/>
                </a:solidFill>
                <a:effectLst/>
                <a:uLnTx/>
                <a:uFillTx/>
                <a:latin typeface="Arial"/>
                <a:ea typeface="+mn-ea"/>
                <a:cs typeface="+mn-cs"/>
              </a:rPr>
              <a:t> </a:t>
            </a:r>
            <a:r>
              <a:rPr kumimoji="0" lang="en-US" sz="2800" b="0" i="0" u="none" strike="noStrike" kern="1200" cap="none" spc="0" normalizeH="0" baseline="0" noProof="0" dirty="0" err="1">
                <a:ln>
                  <a:noFill/>
                </a:ln>
                <a:solidFill>
                  <a:srgbClr val="FF0000"/>
                </a:solidFill>
                <a:effectLst/>
                <a:uLnTx/>
                <a:uFillTx/>
                <a:latin typeface="Arial"/>
                <a:ea typeface="+mn-ea"/>
                <a:cs typeface="+mn-cs"/>
              </a:rPr>
              <a:t>của</a:t>
            </a:r>
            <a:r>
              <a:rPr kumimoji="0" lang="en-US" sz="2800" b="0" i="0" u="none" strike="noStrike" kern="1200" cap="none" spc="0" normalizeH="0" baseline="0" noProof="0" dirty="0">
                <a:ln>
                  <a:noFill/>
                </a:ln>
                <a:solidFill>
                  <a:srgbClr val="FF0000"/>
                </a:solidFill>
                <a:effectLst/>
                <a:uLnTx/>
                <a:uFillTx/>
                <a:latin typeface="Arial"/>
                <a:ea typeface="+mn-ea"/>
                <a:cs typeface="+mn-cs"/>
              </a:rPr>
              <a:t> </a:t>
            </a:r>
            <a:r>
              <a:rPr kumimoji="0" lang="en-US" sz="2800" b="0" i="0" u="none" strike="noStrike" kern="1200" cap="none" spc="0" normalizeH="0" baseline="0" noProof="0" dirty="0" err="1">
                <a:ln>
                  <a:noFill/>
                </a:ln>
                <a:solidFill>
                  <a:srgbClr val="FF0000"/>
                </a:solidFill>
                <a:effectLst/>
                <a:uLnTx/>
                <a:uFillTx/>
                <a:latin typeface="Arial"/>
                <a:ea typeface="+mn-ea"/>
                <a:cs typeface="+mn-cs"/>
              </a:rPr>
              <a:t>hai</a:t>
            </a:r>
            <a:r>
              <a:rPr kumimoji="0" lang="en-US" sz="2800" b="0" i="0" u="none" strike="noStrike" kern="1200" cap="none" spc="0" normalizeH="0" baseline="0" noProof="0" dirty="0">
                <a:ln>
                  <a:noFill/>
                </a:ln>
                <a:solidFill>
                  <a:srgbClr val="FF0000"/>
                </a:solidFill>
                <a:effectLst/>
                <a:uLnTx/>
                <a:uFillTx/>
                <a:latin typeface="Arial"/>
                <a:ea typeface="+mn-ea"/>
                <a:cs typeface="+mn-cs"/>
              </a:rPr>
              <a:t> </a:t>
            </a:r>
            <a:r>
              <a:rPr kumimoji="0" lang="en-US" sz="2800" b="0" i="0" u="none" strike="noStrike" kern="1200" cap="none" spc="0" normalizeH="0" baseline="0" noProof="0" dirty="0" err="1">
                <a:ln>
                  <a:noFill/>
                </a:ln>
                <a:solidFill>
                  <a:srgbClr val="FF0000"/>
                </a:solidFill>
                <a:effectLst/>
                <a:uLnTx/>
                <a:uFillTx/>
                <a:latin typeface="Arial"/>
                <a:ea typeface="+mn-ea"/>
                <a:cs typeface="+mn-cs"/>
              </a:rPr>
              <a:t>số</a:t>
            </a:r>
            <a:r>
              <a:rPr kumimoji="0" lang="en-US" sz="2800" b="0" i="0" u="none" strike="noStrike" kern="1200" cap="none" spc="0" normalizeH="0" baseline="0" noProof="0" dirty="0">
                <a:ln>
                  <a:noFill/>
                </a:ln>
                <a:solidFill>
                  <a:srgbClr val="FF0000"/>
                </a:solidFill>
                <a:effectLst/>
                <a:uLnTx/>
                <a:uFillTx/>
                <a:latin typeface="Arial"/>
                <a:ea typeface="+mn-ea"/>
                <a:cs typeface="+mn-cs"/>
              </a:rPr>
              <a:t> </a:t>
            </a:r>
            <a:r>
              <a:rPr kumimoji="0" lang="en-US" sz="2800" b="0" i="0" u="none" strike="noStrike" kern="1200" cap="none" spc="0" normalizeH="0" baseline="0" noProof="0" dirty="0" err="1">
                <a:ln>
                  <a:noFill/>
                </a:ln>
                <a:solidFill>
                  <a:srgbClr val="FF0000"/>
                </a:solidFill>
                <a:effectLst/>
                <a:uLnTx/>
                <a:uFillTx/>
                <a:latin typeface="Arial"/>
                <a:ea typeface="+mn-ea"/>
                <a:cs typeface="+mn-cs"/>
              </a:rPr>
              <a:t>đó</a:t>
            </a:r>
            <a:r>
              <a:rPr kumimoji="0" lang="en-US" sz="2800" b="0" i="0" u="none" strike="noStrike" kern="1200" cap="none" spc="0" normalizeH="0" baseline="0" noProof="0" dirty="0">
                <a:ln>
                  <a:noFill/>
                </a:ln>
                <a:solidFill>
                  <a:srgbClr val="000000"/>
                </a:solidFill>
                <a:effectLst/>
                <a:uLnTx/>
                <a:uFillTx/>
                <a:latin typeface="Arial"/>
                <a:ea typeface="+mn-ea"/>
                <a:cs typeface="+mn-cs"/>
              </a:rPr>
              <a:t>, </a:t>
            </a:r>
            <a:r>
              <a:rPr kumimoji="0" lang="en-US" sz="2800" b="0" i="0" u="none" strike="noStrike" kern="1200" cap="none" spc="0" normalizeH="0" baseline="0" noProof="0" dirty="0">
                <a:ln>
                  <a:noFill/>
                </a:ln>
                <a:solidFill>
                  <a:srgbClr val="0033CC"/>
                </a:solidFill>
                <a:effectLst/>
                <a:uLnTx/>
                <a:uFillTx/>
                <a:latin typeface="Arial"/>
                <a:ea typeface="+mn-ea"/>
                <a:cs typeface="+mn-cs"/>
              </a:rPr>
              <a:t>ta </a:t>
            </a:r>
            <a:r>
              <a:rPr kumimoji="0" lang="en-US" sz="2800" b="0" i="0" u="none" strike="noStrike" kern="1200" cap="none" spc="0" normalizeH="0" baseline="0" noProof="0" dirty="0" err="1">
                <a:ln>
                  <a:noFill/>
                </a:ln>
                <a:solidFill>
                  <a:srgbClr val="0033CC"/>
                </a:solidFill>
                <a:effectLst/>
                <a:uLnTx/>
                <a:uFillTx/>
                <a:latin typeface="Arial"/>
                <a:ea typeface="+mn-ea"/>
                <a:cs typeface="+mn-cs"/>
              </a:rPr>
              <a:t>có</a:t>
            </a:r>
            <a:r>
              <a:rPr kumimoji="0" lang="en-US" sz="2800" b="0" i="0" u="none" strike="noStrike" kern="1200" cap="none" spc="0" normalizeH="0" baseline="0" noProof="0" dirty="0">
                <a:ln>
                  <a:noFill/>
                </a:ln>
                <a:solidFill>
                  <a:srgbClr val="0033CC"/>
                </a:solidFill>
                <a:effectLst/>
                <a:uLnTx/>
                <a:uFillTx/>
                <a:latin typeface="Arial"/>
                <a:ea typeface="+mn-ea"/>
                <a:cs typeface="+mn-cs"/>
              </a:rPr>
              <a:t> </a:t>
            </a:r>
            <a:r>
              <a:rPr kumimoji="0" lang="en-US" sz="2800" b="0" i="0" u="none" strike="noStrike" kern="1200" cap="none" spc="0" normalizeH="0" baseline="0" noProof="0" dirty="0" err="1">
                <a:ln>
                  <a:noFill/>
                </a:ln>
                <a:solidFill>
                  <a:srgbClr val="0033CC"/>
                </a:solidFill>
                <a:effectLst/>
                <a:uLnTx/>
                <a:uFillTx/>
                <a:latin typeface="Arial"/>
                <a:ea typeface="+mn-ea"/>
                <a:cs typeface="+mn-cs"/>
              </a:rPr>
              <a:t>thể</a:t>
            </a:r>
            <a:r>
              <a:rPr kumimoji="0" lang="en-US" sz="2800" b="0" i="0" u="none" strike="noStrike" kern="1200" cap="none" spc="0" normalizeH="0" baseline="0" noProof="0" dirty="0">
                <a:ln>
                  <a:noFill/>
                </a:ln>
                <a:solidFill>
                  <a:srgbClr val="0033CC"/>
                </a:solidFill>
                <a:effectLst/>
                <a:uLnTx/>
                <a:uFillTx/>
                <a:latin typeface="Arial"/>
                <a:ea typeface="+mn-ea"/>
                <a:cs typeface="+mn-cs"/>
              </a:rPr>
              <a:t> </a:t>
            </a:r>
            <a:r>
              <a:rPr kumimoji="0" lang="en-US" sz="2800" b="0" i="0" u="none" strike="noStrike" kern="1200" cap="none" spc="0" normalizeH="0" baseline="0" noProof="0" dirty="0" err="1">
                <a:ln>
                  <a:noFill/>
                </a:ln>
                <a:solidFill>
                  <a:srgbClr val="0033CC"/>
                </a:solidFill>
                <a:effectLst/>
                <a:uLnTx/>
                <a:uFillTx/>
                <a:latin typeface="Arial"/>
                <a:ea typeface="+mn-ea"/>
                <a:cs typeface="+mn-cs"/>
              </a:rPr>
              <a:t>tiến</a:t>
            </a:r>
            <a:r>
              <a:rPr kumimoji="0" lang="en-US" sz="2800" b="0" i="0" u="none" strike="noStrike" kern="1200" cap="none" spc="0" normalizeH="0" baseline="0" noProof="0" dirty="0">
                <a:ln>
                  <a:noFill/>
                </a:ln>
                <a:solidFill>
                  <a:srgbClr val="0033CC"/>
                </a:solidFill>
                <a:effectLst/>
                <a:uLnTx/>
                <a:uFillTx/>
                <a:latin typeface="Arial"/>
                <a:ea typeface="+mn-ea"/>
                <a:cs typeface="+mn-cs"/>
              </a:rPr>
              <a:t> </a:t>
            </a:r>
            <a:r>
              <a:rPr kumimoji="0" lang="en-US" sz="2800" b="0" i="0" u="none" strike="noStrike" kern="1200" cap="none" spc="0" normalizeH="0" baseline="0" noProof="0" dirty="0" err="1">
                <a:ln>
                  <a:noFill/>
                </a:ln>
                <a:solidFill>
                  <a:srgbClr val="0033CC"/>
                </a:solidFill>
                <a:effectLst/>
                <a:uLnTx/>
                <a:uFillTx/>
                <a:latin typeface="Arial"/>
                <a:ea typeface="+mn-ea"/>
                <a:cs typeface="+mn-cs"/>
              </a:rPr>
              <a:t>hành</a:t>
            </a:r>
            <a:r>
              <a:rPr kumimoji="0" lang="en-US" sz="2800" b="0" i="0" u="none" strike="noStrike" kern="1200" cap="none" spc="0" normalizeH="0" baseline="0" noProof="0" dirty="0">
                <a:ln>
                  <a:noFill/>
                </a:ln>
                <a:solidFill>
                  <a:srgbClr val="0033CC"/>
                </a:solidFill>
                <a:effectLst/>
                <a:uLnTx/>
                <a:uFillTx/>
                <a:latin typeface="Arial"/>
                <a:ea typeface="+mn-ea"/>
                <a:cs typeface="+mn-cs"/>
              </a:rPr>
              <a:t> </a:t>
            </a:r>
            <a:r>
              <a:rPr kumimoji="0" lang="en-US" sz="2800" b="0" i="0" u="none" strike="noStrike" kern="1200" cap="none" spc="0" normalizeH="0" baseline="0" noProof="0" dirty="0" err="1">
                <a:ln>
                  <a:noFill/>
                </a:ln>
                <a:solidFill>
                  <a:srgbClr val="0033CC"/>
                </a:solidFill>
                <a:effectLst/>
                <a:uLnTx/>
                <a:uFillTx/>
                <a:latin typeface="Arial"/>
                <a:ea typeface="+mn-ea"/>
                <a:cs typeface="+mn-cs"/>
              </a:rPr>
              <a:t>các</a:t>
            </a:r>
            <a:r>
              <a:rPr kumimoji="0" lang="en-US" sz="2800" b="0" i="0" u="none" strike="noStrike" kern="1200" cap="none" spc="0" normalizeH="0" baseline="0" noProof="0" dirty="0">
                <a:ln>
                  <a:noFill/>
                </a:ln>
                <a:solidFill>
                  <a:srgbClr val="0033CC"/>
                </a:solidFill>
                <a:effectLst/>
                <a:uLnTx/>
                <a:uFillTx/>
                <a:latin typeface="Arial"/>
                <a:ea typeface="+mn-ea"/>
                <a:cs typeface="+mn-cs"/>
              </a:rPr>
              <a:t> </a:t>
            </a:r>
            <a:r>
              <a:rPr kumimoji="0" lang="en-US" sz="2800" b="0" i="0" u="none" strike="noStrike" kern="1200" cap="none" spc="0" normalizeH="0" baseline="0" noProof="0" dirty="0" err="1">
                <a:ln>
                  <a:noFill/>
                </a:ln>
                <a:solidFill>
                  <a:srgbClr val="0033CC"/>
                </a:solidFill>
                <a:effectLst/>
                <a:uLnTx/>
                <a:uFillTx/>
                <a:latin typeface="Arial"/>
                <a:ea typeface="+mn-ea"/>
                <a:cs typeface="+mn-cs"/>
              </a:rPr>
              <a:t>bước</a:t>
            </a:r>
            <a:r>
              <a:rPr kumimoji="0" lang="en-US" sz="2800" b="0" i="0" u="none" strike="noStrike" kern="1200" cap="none" spc="0" normalizeH="0" baseline="0" noProof="0" dirty="0">
                <a:ln>
                  <a:noFill/>
                </a:ln>
                <a:solidFill>
                  <a:srgbClr val="0033CC"/>
                </a:solidFill>
                <a:effectLst/>
                <a:uLnTx/>
                <a:uFillTx/>
                <a:latin typeface="Arial"/>
                <a:ea typeface="+mn-ea"/>
                <a:cs typeface="+mn-cs"/>
              </a:rPr>
              <a:t> </a:t>
            </a:r>
            <a:r>
              <a:rPr kumimoji="0" lang="en-US" sz="2800" b="0" i="0" u="none" strike="noStrike" kern="1200" cap="none" spc="0" normalizeH="0" baseline="0" noProof="0" dirty="0" err="1">
                <a:ln>
                  <a:noFill/>
                </a:ln>
                <a:solidFill>
                  <a:srgbClr val="0033CC"/>
                </a:solidFill>
                <a:effectLst/>
                <a:uLnTx/>
                <a:uFillTx/>
                <a:latin typeface="Arial"/>
                <a:ea typeface="+mn-ea"/>
                <a:cs typeface="+mn-cs"/>
              </a:rPr>
              <a:t>sau</a:t>
            </a:r>
            <a:r>
              <a:rPr kumimoji="0" lang="en-US" sz="2800" b="0" i="0" u="none" strike="noStrike" kern="1200" cap="none" spc="0" normalizeH="0" baseline="0" noProof="0" dirty="0">
                <a:ln>
                  <a:noFill/>
                </a:ln>
                <a:solidFill>
                  <a:srgbClr val="0033CC"/>
                </a:solidFill>
                <a:effectLst/>
                <a:uLnTx/>
                <a:uFillTx/>
                <a:latin typeface="Arial"/>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a:ea typeface="+mn-ea"/>
                <a:cs typeface="+mn-cs"/>
              </a:rPr>
              <a:t>       </a:t>
            </a:r>
            <a:r>
              <a:rPr kumimoji="0" lang="en-US" sz="2800" b="0" i="0" u="none" strike="noStrike" kern="1200" cap="none" spc="0" normalizeH="0" baseline="0" noProof="0" dirty="0" err="1">
                <a:ln>
                  <a:noFill/>
                </a:ln>
                <a:solidFill>
                  <a:srgbClr val="0033CC"/>
                </a:solidFill>
                <a:effectLst/>
                <a:uLnTx/>
                <a:uFillTx/>
                <a:latin typeface="Arial"/>
                <a:ea typeface="+mn-ea"/>
                <a:cs typeface="+mn-cs"/>
              </a:rPr>
              <a:t>Bước</a:t>
            </a:r>
            <a:r>
              <a:rPr kumimoji="0" lang="en-US" sz="2800" b="0" i="0" u="none" strike="noStrike" kern="1200" cap="none" spc="0" normalizeH="0" baseline="0" noProof="0" dirty="0">
                <a:ln>
                  <a:noFill/>
                </a:ln>
                <a:solidFill>
                  <a:srgbClr val="0033CC"/>
                </a:solidFill>
                <a:effectLst/>
                <a:uLnTx/>
                <a:uFillTx/>
                <a:latin typeface="Arial"/>
                <a:ea typeface="+mn-ea"/>
                <a:cs typeface="+mn-cs"/>
              </a:rPr>
              <a:t> 1: </a:t>
            </a:r>
            <a:r>
              <a:rPr kumimoji="0" lang="en-US" sz="2800" b="0" i="0" u="none" strike="noStrike" kern="1200" cap="none" spc="0" normalizeH="0" baseline="0" noProof="0" dirty="0" err="1">
                <a:ln>
                  <a:noFill/>
                </a:ln>
                <a:solidFill>
                  <a:srgbClr val="0033CC"/>
                </a:solidFill>
                <a:effectLst/>
                <a:uLnTx/>
                <a:uFillTx/>
                <a:latin typeface="Arial"/>
                <a:ea typeface="+mn-ea"/>
                <a:cs typeface="+mn-cs"/>
              </a:rPr>
              <a:t>Vẽ</a:t>
            </a:r>
            <a:r>
              <a:rPr kumimoji="0" lang="en-US" sz="2800" b="0" i="0" u="none" strike="noStrike" kern="1200" cap="none" spc="0" normalizeH="0" baseline="0" noProof="0" dirty="0">
                <a:ln>
                  <a:noFill/>
                </a:ln>
                <a:solidFill>
                  <a:srgbClr val="0033CC"/>
                </a:solidFill>
                <a:effectLst/>
                <a:uLnTx/>
                <a:uFillTx/>
                <a:latin typeface="Arial"/>
                <a:ea typeface="+mn-ea"/>
                <a:cs typeface="+mn-cs"/>
              </a:rPr>
              <a:t> </a:t>
            </a:r>
            <a:r>
              <a:rPr kumimoji="0" lang="en-US" sz="2800" b="0" i="0" u="none" strike="noStrike" kern="1200" cap="none" spc="0" normalizeH="0" baseline="0" noProof="0" dirty="0" err="1">
                <a:ln>
                  <a:noFill/>
                </a:ln>
                <a:solidFill>
                  <a:srgbClr val="0033CC"/>
                </a:solidFill>
                <a:effectLst/>
                <a:uLnTx/>
                <a:uFillTx/>
                <a:latin typeface="Arial"/>
                <a:ea typeface="+mn-ea"/>
                <a:cs typeface="+mn-cs"/>
              </a:rPr>
              <a:t>sơ</a:t>
            </a:r>
            <a:r>
              <a:rPr kumimoji="0" lang="en-US" sz="2800" b="0" i="0" u="none" strike="noStrike" kern="1200" cap="none" spc="0" normalizeH="0" baseline="0" noProof="0" dirty="0">
                <a:ln>
                  <a:noFill/>
                </a:ln>
                <a:solidFill>
                  <a:srgbClr val="0033CC"/>
                </a:solidFill>
                <a:effectLst/>
                <a:uLnTx/>
                <a:uFillTx/>
                <a:latin typeface="Arial"/>
                <a:ea typeface="+mn-ea"/>
                <a:cs typeface="+mn-cs"/>
              </a:rPr>
              <a:t> </a:t>
            </a:r>
            <a:r>
              <a:rPr kumimoji="0" lang="en-US" sz="2800" b="0" i="0" u="none" strike="noStrike" kern="1200" cap="none" spc="0" normalizeH="0" baseline="0" noProof="0" dirty="0" err="1">
                <a:ln>
                  <a:noFill/>
                </a:ln>
                <a:solidFill>
                  <a:srgbClr val="0033CC"/>
                </a:solidFill>
                <a:effectLst/>
                <a:uLnTx/>
                <a:uFillTx/>
                <a:latin typeface="Arial"/>
                <a:ea typeface="+mn-ea"/>
                <a:cs typeface="+mn-cs"/>
              </a:rPr>
              <a:t>đồ</a:t>
            </a:r>
            <a:endParaRPr kumimoji="0" lang="en-US" sz="2800" b="0" i="0" u="none" strike="noStrike" kern="1200" cap="none" spc="0" normalizeH="0" baseline="0" noProof="0" dirty="0">
              <a:ln>
                <a:noFill/>
              </a:ln>
              <a:solidFill>
                <a:srgbClr val="0033CC"/>
              </a:solidFill>
              <a:effectLst/>
              <a:uLnTx/>
              <a:uFillTx/>
              <a:latin typeface="Arial"/>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a:ea typeface="+mn-ea"/>
                <a:cs typeface="+mn-cs"/>
              </a:rPr>
              <a:t>       </a:t>
            </a:r>
            <a:r>
              <a:rPr kumimoji="0" lang="en-US" sz="2800" b="0" i="0" u="none" strike="noStrike" kern="1200" cap="none" spc="0" normalizeH="0" baseline="0" noProof="0" dirty="0" err="1">
                <a:ln>
                  <a:noFill/>
                </a:ln>
                <a:solidFill>
                  <a:srgbClr val="0033CC"/>
                </a:solidFill>
                <a:effectLst/>
                <a:uLnTx/>
                <a:uFillTx/>
                <a:latin typeface="Arial"/>
                <a:ea typeface="+mn-ea"/>
                <a:cs typeface="+mn-cs"/>
              </a:rPr>
              <a:t>Bước</a:t>
            </a:r>
            <a:r>
              <a:rPr kumimoji="0" lang="en-US" sz="2800" b="0" i="0" u="none" strike="noStrike" kern="1200" cap="none" spc="0" normalizeH="0" baseline="0" noProof="0" dirty="0">
                <a:ln>
                  <a:noFill/>
                </a:ln>
                <a:solidFill>
                  <a:srgbClr val="0033CC"/>
                </a:solidFill>
                <a:effectLst/>
                <a:uLnTx/>
                <a:uFillTx/>
                <a:latin typeface="Arial"/>
                <a:ea typeface="+mn-ea"/>
                <a:cs typeface="+mn-cs"/>
              </a:rPr>
              <a:t> 2: </a:t>
            </a:r>
            <a:r>
              <a:rPr kumimoji="0" lang="en-US" sz="2800" b="0" i="0" u="none" strike="noStrike" kern="1200" cap="none" spc="0" normalizeH="0" baseline="0" noProof="0" dirty="0" err="1">
                <a:ln>
                  <a:noFill/>
                </a:ln>
                <a:solidFill>
                  <a:srgbClr val="0033CC"/>
                </a:solidFill>
                <a:effectLst/>
                <a:uLnTx/>
                <a:uFillTx/>
                <a:latin typeface="Arial"/>
                <a:ea typeface="+mn-ea"/>
                <a:cs typeface="+mn-cs"/>
              </a:rPr>
              <a:t>Tìm</a:t>
            </a:r>
            <a:r>
              <a:rPr kumimoji="0" lang="en-US" sz="2800" b="0" i="0" u="none" strike="noStrike" kern="1200" cap="none" spc="0" normalizeH="0" baseline="0" noProof="0" dirty="0">
                <a:ln>
                  <a:noFill/>
                </a:ln>
                <a:solidFill>
                  <a:srgbClr val="0033CC"/>
                </a:solidFill>
                <a:effectLst/>
                <a:uLnTx/>
                <a:uFillTx/>
                <a:latin typeface="Arial"/>
                <a:ea typeface="+mn-ea"/>
                <a:cs typeface="+mn-cs"/>
              </a:rPr>
              <a:t> </a:t>
            </a:r>
            <a:r>
              <a:rPr kumimoji="0" lang="en-US" sz="2800" b="0" i="0" u="none" strike="noStrike" kern="1200" cap="none" spc="0" normalizeH="0" baseline="0" noProof="0" dirty="0" err="1">
                <a:ln>
                  <a:noFill/>
                </a:ln>
                <a:solidFill>
                  <a:srgbClr val="0033CC"/>
                </a:solidFill>
                <a:effectLst/>
                <a:uLnTx/>
                <a:uFillTx/>
                <a:latin typeface="Arial"/>
                <a:ea typeface="+mn-ea"/>
                <a:cs typeface="+mn-cs"/>
              </a:rPr>
              <a:t>hiệu</a:t>
            </a:r>
            <a:r>
              <a:rPr kumimoji="0" lang="en-US" sz="2800" b="0" i="0" u="none" strike="noStrike" kern="1200" cap="none" spc="0" normalizeH="0" baseline="0" noProof="0" dirty="0">
                <a:ln>
                  <a:noFill/>
                </a:ln>
                <a:solidFill>
                  <a:srgbClr val="0033CC"/>
                </a:solidFill>
                <a:effectLst/>
                <a:uLnTx/>
                <a:uFillTx/>
                <a:latin typeface="Arial"/>
                <a:ea typeface="+mn-ea"/>
                <a:cs typeface="+mn-cs"/>
              </a:rPr>
              <a:t> </a:t>
            </a:r>
            <a:r>
              <a:rPr kumimoji="0" lang="en-US" sz="2800" b="0" i="0" u="none" strike="noStrike" kern="1200" cap="none" spc="0" normalizeH="0" baseline="0" noProof="0" dirty="0" err="1">
                <a:ln>
                  <a:noFill/>
                </a:ln>
                <a:solidFill>
                  <a:srgbClr val="0033CC"/>
                </a:solidFill>
                <a:effectLst/>
                <a:uLnTx/>
                <a:uFillTx/>
                <a:latin typeface="Arial"/>
                <a:ea typeface="+mn-ea"/>
                <a:cs typeface="+mn-cs"/>
              </a:rPr>
              <a:t>số</a:t>
            </a:r>
            <a:r>
              <a:rPr kumimoji="0" lang="en-US" sz="2800" b="0" i="0" u="none" strike="noStrike" kern="1200" cap="none" spc="0" normalizeH="0" baseline="0" noProof="0" dirty="0">
                <a:ln>
                  <a:noFill/>
                </a:ln>
                <a:solidFill>
                  <a:srgbClr val="0033CC"/>
                </a:solidFill>
                <a:effectLst/>
                <a:uLnTx/>
                <a:uFillTx/>
                <a:latin typeface="Arial"/>
                <a:ea typeface="+mn-ea"/>
                <a:cs typeface="+mn-cs"/>
              </a:rPr>
              <a:t> </a:t>
            </a:r>
            <a:r>
              <a:rPr kumimoji="0" lang="en-US" sz="2800" b="0" i="0" u="none" strike="noStrike" kern="1200" cap="none" spc="0" normalizeH="0" baseline="0" noProof="0" dirty="0" err="1">
                <a:ln>
                  <a:noFill/>
                </a:ln>
                <a:solidFill>
                  <a:srgbClr val="0033CC"/>
                </a:solidFill>
                <a:effectLst/>
                <a:uLnTx/>
                <a:uFillTx/>
                <a:latin typeface="Arial"/>
                <a:ea typeface="+mn-ea"/>
                <a:cs typeface="+mn-cs"/>
              </a:rPr>
              <a:t>phần</a:t>
            </a:r>
            <a:r>
              <a:rPr kumimoji="0" lang="en-US" sz="2800" b="0" i="0" u="none" strike="noStrike" kern="1200" cap="none" spc="0" normalizeH="0" baseline="0" noProof="0" dirty="0">
                <a:ln>
                  <a:noFill/>
                </a:ln>
                <a:solidFill>
                  <a:srgbClr val="0033CC"/>
                </a:solidFill>
                <a:effectLst/>
                <a:uLnTx/>
                <a:uFillTx/>
                <a:latin typeface="Arial"/>
                <a:ea typeface="+mn-ea"/>
                <a:cs typeface="+mn-cs"/>
              </a:rPr>
              <a:t> </a:t>
            </a:r>
            <a:r>
              <a:rPr kumimoji="0" lang="en-US" sz="2800" b="0" i="0" u="none" strike="noStrike" kern="1200" cap="none" spc="0" normalizeH="0" baseline="0" noProof="0" dirty="0" err="1">
                <a:ln>
                  <a:noFill/>
                </a:ln>
                <a:solidFill>
                  <a:srgbClr val="0033CC"/>
                </a:solidFill>
                <a:effectLst/>
                <a:uLnTx/>
                <a:uFillTx/>
                <a:latin typeface="Arial"/>
                <a:ea typeface="+mn-ea"/>
                <a:cs typeface="+mn-cs"/>
              </a:rPr>
              <a:t>bằng</a:t>
            </a:r>
            <a:r>
              <a:rPr kumimoji="0" lang="en-US" sz="2800" b="0" i="0" u="none" strike="noStrike" kern="1200" cap="none" spc="0" normalizeH="0" baseline="0" noProof="0" dirty="0">
                <a:ln>
                  <a:noFill/>
                </a:ln>
                <a:solidFill>
                  <a:srgbClr val="0033CC"/>
                </a:solidFill>
                <a:effectLst/>
                <a:uLnTx/>
                <a:uFillTx/>
                <a:latin typeface="Arial"/>
                <a:ea typeface="+mn-ea"/>
                <a:cs typeface="+mn-cs"/>
              </a:rPr>
              <a:t> </a:t>
            </a:r>
            <a:r>
              <a:rPr kumimoji="0" lang="en-US" sz="2800" b="0" i="0" u="none" strike="noStrike" kern="1200" cap="none" spc="0" normalizeH="0" baseline="0" noProof="0" dirty="0" err="1">
                <a:ln>
                  <a:noFill/>
                </a:ln>
                <a:solidFill>
                  <a:srgbClr val="0033CC"/>
                </a:solidFill>
                <a:effectLst/>
                <a:uLnTx/>
                <a:uFillTx/>
                <a:latin typeface="Arial"/>
                <a:ea typeface="+mn-ea"/>
                <a:cs typeface="+mn-cs"/>
              </a:rPr>
              <a:t>nhau</a:t>
            </a:r>
            <a:endParaRPr kumimoji="0" lang="en-US" sz="2800" b="0" i="0" u="none" strike="noStrike" kern="1200" cap="none" spc="0" normalizeH="0" baseline="0" noProof="0" dirty="0">
              <a:ln>
                <a:noFill/>
              </a:ln>
              <a:solidFill>
                <a:srgbClr val="0033CC"/>
              </a:solidFill>
              <a:effectLst/>
              <a:uLnTx/>
              <a:uFillTx/>
              <a:latin typeface="Arial"/>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a:ea typeface="+mn-ea"/>
                <a:cs typeface="+mn-cs"/>
              </a:rPr>
              <a:t>       </a:t>
            </a:r>
            <a:r>
              <a:rPr kumimoji="0" lang="en-US" sz="2800" b="0" i="0" u="none" strike="noStrike" kern="1200" cap="none" spc="0" normalizeH="0" baseline="0" noProof="0" dirty="0" err="1">
                <a:ln>
                  <a:noFill/>
                </a:ln>
                <a:solidFill>
                  <a:srgbClr val="0033CC"/>
                </a:solidFill>
                <a:effectLst/>
                <a:uLnTx/>
                <a:uFillTx/>
                <a:latin typeface="Arial"/>
                <a:ea typeface="+mn-ea"/>
                <a:cs typeface="+mn-cs"/>
              </a:rPr>
              <a:t>Bước</a:t>
            </a:r>
            <a:r>
              <a:rPr kumimoji="0" lang="en-US" sz="2800" b="0" i="0" u="none" strike="noStrike" kern="1200" cap="none" spc="0" normalizeH="0" baseline="0" noProof="0" dirty="0">
                <a:ln>
                  <a:noFill/>
                </a:ln>
                <a:solidFill>
                  <a:srgbClr val="0033CC"/>
                </a:solidFill>
                <a:effectLst/>
                <a:uLnTx/>
                <a:uFillTx/>
                <a:latin typeface="Arial"/>
                <a:ea typeface="+mn-ea"/>
                <a:cs typeface="+mn-cs"/>
              </a:rPr>
              <a:t> 3: </a:t>
            </a:r>
            <a:r>
              <a:rPr kumimoji="0" lang="en-US" sz="2800" b="0" i="0" u="none" strike="noStrike" kern="1200" cap="none" spc="0" normalizeH="0" baseline="0" noProof="0" dirty="0" err="1">
                <a:ln>
                  <a:noFill/>
                </a:ln>
                <a:solidFill>
                  <a:srgbClr val="0033CC"/>
                </a:solidFill>
                <a:effectLst/>
                <a:uLnTx/>
                <a:uFillTx/>
                <a:latin typeface="Arial"/>
                <a:ea typeface="+mn-ea"/>
                <a:cs typeface="+mn-cs"/>
              </a:rPr>
              <a:t>Tìm</a:t>
            </a:r>
            <a:r>
              <a:rPr kumimoji="0" lang="en-US" sz="2800" b="0" i="0" u="none" strike="noStrike" kern="1200" cap="none" spc="0" normalizeH="0" baseline="0" noProof="0" dirty="0">
                <a:ln>
                  <a:noFill/>
                </a:ln>
                <a:solidFill>
                  <a:srgbClr val="0033CC"/>
                </a:solidFill>
                <a:effectLst/>
                <a:uLnTx/>
                <a:uFillTx/>
                <a:latin typeface="Arial"/>
                <a:ea typeface="+mn-ea"/>
                <a:cs typeface="+mn-cs"/>
              </a:rPr>
              <a:t> </a:t>
            </a:r>
            <a:r>
              <a:rPr kumimoji="0" lang="en-US" sz="2800" b="0" i="0" u="none" strike="noStrike" kern="1200" cap="none" spc="0" normalizeH="0" baseline="0" noProof="0" dirty="0" err="1">
                <a:ln>
                  <a:noFill/>
                </a:ln>
                <a:solidFill>
                  <a:srgbClr val="0033CC"/>
                </a:solidFill>
                <a:effectLst/>
                <a:uLnTx/>
                <a:uFillTx/>
                <a:latin typeface="Arial"/>
                <a:ea typeface="+mn-ea"/>
                <a:cs typeface="+mn-cs"/>
              </a:rPr>
              <a:t>số</a:t>
            </a:r>
            <a:r>
              <a:rPr kumimoji="0" lang="en-US" sz="2800" b="0" i="0" u="none" strike="noStrike" kern="1200" cap="none" spc="0" normalizeH="0" baseline="0" noProof="0" dirty="0">
                <a:ln>
                  <a:noFill/>
                </a:ln>
                <a:solidFill>
                  <a:srgbClr val="0033CC"/>
                </a:solidFill>
                <a:effectLst/>
                <a:uLnTx/>
                <a:uFillTx/>
                <a:latin typeface="Arial"/>
                <a:ea typeface="+mn-ea"/>
                <a:cs typeface="+mn-cs"/>
              </a:rPr>
              <a:t> </a:t>
            </a:r>
            <a:r>
              <a:rPr kumimoji="0" lang="en-US" sz="2800" b="0" i="0" u="none" strike="noStrike" kern="1200" cap="none" spc="0" normalizeH="0" baseline="0" noProof="0" dirty="0" err="1">
                <a:ln>
                  <a:noFill/>
                </a:ln>
                <a:solidFill>
                  <a:srgbClr val="0033CC"/>
                </a:solidFill>
                <a:effectLst/>
                <a:uLnTx/>
                <a:uFillTx/>
                <a:latin typeface="Arial"/>
                <a:ea typeface="+mn-ea"/>
                <a:cs typeface="+mn-cs"/>
              </a:rPr>
              <a:t>bé</a:t>
            </a:r>
            <a:r>
              <a:rPr kumimoji="0" lang="en-US" sz="2800" b="0" i="0" u="none" strike="noStrike" kern="1200" cap="none" spc="0" normalizeH="0" baseline="0" noProof="0" dirty="0">
                <a:ln>
                  <a:noFill/>
                </a:ln>
                <a:solidFill>
                  <a:srgbClr val="0033CC"/>
                </a:solidFill>
                <a:effectLst/>
                <a:uLnTx/>
                <a:uFillTx/>
                <a:latin typeface="Arial"/>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a:ea typeface="+mn-ea"/>
                <a:cs typeface="+mn-cs"/>
              </a:rPr>
              <a:t>       </a:t>
            </a:r>
            <a:r>
              <a:rPr kumimoji="0" lang="en-US" sz="2800" b="0" i="0" u="none" strike="noStrike" kern="1200" cap="none" spc="0" normalizeH="0" baseline="0" noProof="0" dirty="0" err="1">
                <a:ln>
                  <a:noFill/>
                </a:ln>
                <a:solidFill>
                  <a:srgbClr val="0033CC"/>
                </a:solidFill>
                <a:effectLst/>
                <a:uLnTx/>
                <a:uFillTx/>
                <a:latin typeface="Arial"/>
                <a:ea typeface="+mn-ea"/>
                <a:cs typeface="+mn-cs"/>
              </a:rPr>
              <a:t>Bước</a:t>
            </a:r>
            <a:r>
              <a:rPr kumimoji="0" lang="en-US" sz="2800" b="0" i="0" u="none" strike="noStrike" kern="1200" cap="none" spc="0" normalizeH="0" baseline="0" noProof="0" dirty="0">
                <a:ln>
                  <a:noFill/>
                </a:ln>
                <a:solidFill>
                  <a:srgbClr val="0033CC"/>
                </a:solidFill>
                <a:effectLst/>
                <a:uLnTx/>
                <a:uFillTx/>
                <a:latin typeface="Arial"/>
                <a:ea typeface="+mn-ea"/>
                <a:cs typeface="+mn-cs"/>
              </a:rPr>
              <a:t> 4: </a:t>
            </a:r>
            <a:r>
              <a:rPr kumimoji="0" lang="en-US" sz="2800" b="0" i="0" u="none" strike="noStrike" kern="1200" cap="none" spc="0" normalizeH="0" baseline="0" noProof="0" dirty="0" err="1">
                <a:ln>
                  <a:noFill/>
                </a:ln>
                <a:solidFill>
                  <a:srgbClr val="0033CC"/>
                </a:solidFill>
                <a:effectLst/>
                <a:uLnTx/>
                <a:uFillTx/>
                <a:latin typeface="Arial"/>
                <a:ea typeface="+mn-ea"/>
                <a:cs typeface="+mn-cs"/>
              </a:rPr>
              <a:t>Tìm</a:t>
            </a:r>
            <a:r>
              <a:rPr kumimoji="0" lang="en-US" sz="2800" b="0" i="0" u="none" strike="noStrike" kern="1200" cap="none" spc="0" normalizeH="0" baseline="0" noProof="0" dirty="0">
                <a:ln>
                  <a:noFill/>
                </a:ln>
                <a:solidFill>
                  <a:srgbClr val="0033CC"/>
                </a:solidFill>
                <a:effectLst/>
                <a:uLnTx/>
                <a:uFillTx/>
                <a:latin typeface="Arial"/>
                <a:ea typeface="+mn-ea"/>
                <a:cs typeface="+mn-cs"/>
              </a:rPr>
              <a:t> </a:t>
            </a:r>
            <a:r>
              <a:rPr kumimoji="0" lang="en-US" sz="2800" b="0" i="0" u="none" strike="noStrike" kern="1200" cap="none" spc="0" normalizeH="0" baseline="0" noProof="0" dirty="0" err="1">
                <a:ln>
                  <a:noFill/>
                </a:ln>
                <a:solidFill>
                  <a:srgbClr val="0033CC"/>
                </a:solidFill>
                <a:effectLst/>
                <a:uLnTx/>
                <a:uFillTx/>
                <a:latin typeface="Arial"/>
                <a:ea typeface="+mn-ea"/>
                <a:cs typeface="+mn-cs"/>
              </a:rPr>
              <a:t>số</a:t>
            </a:r>
            <a:r>
              <a:rPr kumimoji="0" lang="en-US" sz="2800" b="0" i="0" u="none" strike="noStrike" kern="1200" cap="none" spc="0" normalizeH="0" baseline="0" noProof="0" dirty="0">
                <a:ln>
                  <a:noFill/>
                </a:ln>
                <a:solidFill>
                  <a:srgbClr val="0033CC"/>
                </a:solidFill>
                <a:effectLst/>
                <a:uLnTx/>
                <a:uFillTx/>
                <a:latin typeface="Arial"/>
                <a:ea typeface="+mn-ea"/>
                <a:cs typeface="+mn-cs"/>
              </a:rPr>
              <a:t> </a:t>
            </a:r>
            <a:r>
              <a:rPr kumimoji="0" lang="en-US" sz="2800" b="0" i="0" u="none" strike="noStrike" kern="1200" cap="none" spc="0" normalizeH="0" baseline="0" noProof="0" dirty="0" err="1">
                <a:ln>
                  <a:noFill/>
                </a:ln>
                <a:solidFill>
                  <a:srgbClr val="0033CC"/>
                </a:solidFill>
                <a:effectLst/>
                <a:uLnTx/>
                <a:uFillTx/>
                <a:latin typeface="Arial"/>
                <a:ea typeface="+mn-ea"/>
                <a:cs typeface="+mn-cs"/>
              </a:rPr>
              <a:t>lớn</a:t>
            </a:r>
            <a:endParaRPr kumimoji="0" lang="en-US" sz="2800" b="0" i="0" u="none" strike="noStrike" kern="1200" cap="none" spc="0" normalizeH="0" baseline="0" noProof="0" dirty="0">
              <a:ln>
                <a:noFill/>
              </a:ln>
              <a:solidFill>
                <a:srgbClr val="0033CC"/>
              </a:solidFill>
              <a:effectLst/>
              <a:uLnTx/>
              <a:uFillTx/>
              <a:latin typeface="Arial"/>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Arial"/>
                <a:ea typeface="+mn-ea"/>
                <a:cs typeface="+mn-cs"/>
              </a:rPr>
              <a:t> (</a:t>
            </a:r>
            <a:r>
              <a:rPr kumimoji="0" lang="en-US" sz="2800" b="0" i="0" u="none" strike="noStrike" kern="1200" cap="none" spc="0" normalizeH="0" baseline="0" noProof="0" dirty="0" err="1">
                <a:ln>
                  <a:noFill/>
                </a:ln>
                <a:solidFill>
                  <a:srgbClr val="000000"/>
                </a:solidFill>
                <a:effectLst/>
                <a:uLnTx/>
                <a:uFillTx/>
                <a:latin typeface="Arial"/>
                <a:ea typeface="+mn-ea"/>
                <a:cs typeface="+mn-cs"/>
              </a:rPr>
              <a:t>Lưu</a:t>
            </a:r>
            <a:r>
              <a:rPr kumimoji="0" lang="en-US" sz="2800" b="0" i="0" u="none" strike="noStrike" kern="1200" cap="none" spc="0" normalizeH="0" baseline="0" noProof="0" dirty="0">
                <a:ln>
                  <a:noFill/>
                </a:ln>
                <a:solidFill>
                  <a:srgbClr val="000000"/>
                </a:solidFill>
                <a:effectLst/>
                <a:uLnTx/>
                <a:uFillTx/>
                <a:latin typeface="Arial"/>
                <a:ea typeface="+mn-ea"/>
                <a:cs typeface="+mn-cs"/>
              </a:rPr>
              <a:t> ý: </a:t>
            </a:r>
            <a:r>
              <a:rPr kumimoji="0" lang="en-US" sz="2800" b="0" i="0" u="none" strike="noStrike" kern="1200" cap="none" spc="0" normalizeH="0" baseline="0" noProof="0" dirty="0" err="1">
                <a:ln>
                  <a:noFill/>
                </a:ln>
                <a:solidFill>
                  <a:srgbClr val="000000"/>
                </a:solidFill>
                <a:effectLst/>
                <a:uLnTx/>
                <a:uFillTx/>
                <a:latin typeface="Arial"/>
                <a:ea typeface="+mn-ea"/>
                <a:cs typeface="+mn-cs"/>
              </a:rPr>
              <a:t>Có</a:t>
            </a:r>
            <a:r>
              <a:rPr kumimoji="0" lang="en-US" sz="2800" b="0" i="0" u="none" strike="noStrike" kern="1200" cap="none" spc="0" normalizeH="0" baseline="0" noProof="0" dirty="0">
                <a:ln>
                  <a:noFill/>
                </a:ln>
                <a:solidFill>
                  <a:srgbClr val="000000"/>
                </a:solidFill>
                <a:effectLst/>
                <a:uLnTx/>
                <a:uFillTx/>
                <a:latin typeface="Arial"/>
                <a:ea typeface="+mn-ea"/>
                <a:cs typeface="+mn-cs"/>
              </a:rPr>
              <a:t> </a:t>
            </a:r>
            <a:r>
              <a:rPr kumimoji="0" lang="en-US" sz="2800" b="0" i="0" u="none" strike="noStrike" kern="1200" cap="none" spc="0" normalizeH="0" baseline="0" noProof="0" dirty="0" err="1">
                <a:ln>
                  <a:noFill/>
                </a:ln>
                <a:solidFill>
                  <a:srgbClr val="000000"/>
                </a:solidFill>
                <a:effectLst/>
                <a:uLnTx/>
                <a:uFillTx/>
                <a:latin typeface="Arial"/>
                <a:ea typeface="+mn-ea"/>
                <a:cs typeface="+mn-cs"/>
              </a:rPr>
              <a:t>thể</a:t>
            </a:r>
            <a:r>
              <a:rPr kumimoji="0" lang="en-US" sz="2800" b="0" i="0" u="none" strike="noStrike" kern="1200" cap="none" spc="0" normalizeH="0" baseline="0" noProof="0" dirty="0">
                <a:ln>
                  <a:noFill/>
                </a:ln>
                <a:solidFill>
                  <a:srgbClr val="000000"/>
                </a:solidFill>
                <a:effectLst/>
                <a:uLnTx/>
                <a:uFillTx/>
                <a:latin typeface="Arial"/>
                <a:ea typeface="+mn-ea"/>
                <a:cs typeface="+mn-cs"/>
              </a:rPr>
              <a:t> </a:t>
            </a:r>
            <a:r>
              <a:rPr kumimoji="0" lang="en-US" sz="2800" b="0" i="0" u="none" strike="noStrike" kern="1200" cap="none" spc="0" normalizeH="0" baseline="0" noProof="0" dirty="0" err="1">
                <a:ln>
                  <a:noFill/>
                </a:ln>
                <a:solidFill>
                  <a:srgbClr val="000000"/>
                </a:solidFill>
                <a:effectLst/>
                <a:uLnTx/>
                <a:uFillTx/>
                <a:latin typeface="Arial"/>
                <a:ea typeface="+mn-ea"/>
                <a:cs typeface="+mn-cs"/>
              </a:rPr>
              <a:t>tìm</a:t>
            </a:r>
            <a:r>
              <a:rPr kumimoji="0" lang="en-US" sz="2800" b="0" i="0" u="none" strike="noStrike" kern="1200" cap="none" spc="0" normalizeH="0" baseline="0" noProof="0" dirty="0">
                <a:ln>
                  <a:noFill/>
                </a:ln>
                <a:solidFill>
                  <a:srgbClr val="000000"/>
                </a:solidFill>
                <a:effectLst/>
                <a:uLnTx/>
                <a:uFillTx/>
                <a:latin typeface="Arial"/>
                <a:ea typeface="+mn-ea"/>
                <a:cs typeface="+mn-cs"/>
              </a:rPr>
              <a:t> </a:t>
            </a:r>
            <a:r>
              <a:rPr kumimoji="0" lang="en-US" sz="2800" b="0" i="0" u="none" strike="noStrike" kern="1200" cap="none" spc="0" normalizeH="0" baseline="0" noProof="0" dirty="0" err="1">
                <a:ln>
                  <a:noFill/>
                </a:ln>
                <a:solidFill>
                  <a:srgbClr val="000000"/>
                </a:solidFill>
                <a:effectLst/>
                <a:uLnTx/>
                <a:uFillTx/>
                <a:latin typeface="Arial"/>
                <a:ea typeface="+mn-ea"/>
                <a:cs typeface="+mn-cs"/>
              </a:rPr>
              <a:t>số</a:t>
            </a:r>
            <a:r>
              <a:rPr kumimoji="0" lang="en-US" sz="2800" b="0" i="0" u="none" strike="noStrike" kern="1200" cap="none" spc="0" normalizeH="0" baseline="0" noProof="0" dirty="0">
                <a:ln>
                  <a:noFill/>
                </a:ln>
                <a:solidFill>
                  <a:srgbClr val="000000"/>
                </a:solidFill>
                <a:effectLst/>
                <a:uLnTx/>
                <a:uFillTx/>
                <a:latin typeface="Arial"/>
                <a:ea typeface="+mn-ea"/>
                <a:cs typeface="+mn-cs"/>
              </a:rPr>
              <a:t> </a:t>
            </a:r>
            <a:r>
              <a:rPr kumimoji="0" lang="en-US" sz="2800" b="0" i="0" u="none" strike="noStrike" kern="1200" cap="none" spc="0" normalizeH="0" baseline="0" noProof="0" dirty="0" err="1">
                <a:ln>
                  <a:noFill/>
                </a:ln>
                <a:solidFill>
                  <a:srgbClr val="000000"/>
                </a:solidFill>
                <a:effectLst/>
                <a:uLnTx/>
                <a:uFillTx/>
                <a:latin typeface="Arial"/>
                <a:ea typeface="+mn-ea"/>
                <a:cs typeface="+mn-cs"/>
              </a:rPr>
              <a:t>lớn</a:t>
            </a:r>
            <a:r>
              <a:rPr kumimoji="0" lang="en-US" sz="2800" b="0" i="0" u="none" strike="noStrike" kern="1200" cap="none" spc="0" normalizeH="0" baseline="0" noProof="0" dirty="0">
                <a:ln>
                  <a:noFill/>
                </a:ln>
                <a:solidFill>
                  <a:srgbClr val="000000"/>
                </a:solidFill>
                <a:effectLst/>
                <a:uLnTx/>
                <a:uFillTx/>
                <a:latin typeface="Arial"/>
                <a:ea typeface="+mn-ea"/>
                <a:cs typeface="+mn-cs"/>
              </a:rPr>
              <a:t> </a:t>
            </a:r>
            <a:r>
              <a:rPr kumimoji="0" lang="en-US" sz="2800" b="0" i="0" u="none" strike="noStrike" kern="1200" cap="none" spc="0" normalizeH="0" baseline="0" noProof="0" dirty="0" err="1">
                <a:ln>
                  <a:noFill/>
                </a:ln>
                <a:solidFill>
                  <a:srgbClr val="000000"/>
                </a:solidFill>
                <a:effectLst/>
                <a:uLnTx/>
                <a:uFillTx/>
                <a:latin typeface="Arial"/>
                <a:ea typeface="+mn-ea"/>
                <a:cs typeface="+mn-cs"/>
              </a:rPr>
              <a:t>trước</a:t>
            </a:r>
            <a:r>
              <a:rPr kumimoji="0" lang="en-US" sz="2800" b="0" i="0" u="none" strike="noStrike" kern="1200" cap="none" spc="0" normalizeH="0" baseline="0" noProof="0" dirty="0">
                <a:ln>
                  <a:noFill/>
                </a:ln>
                <a:solidFill>
                  <a:srgbClr val="000000"/>
                </a:solidFill>
                <a:effectLst/>
                <a:uLnTx/>
                <a:uFillTx/>
                <a:latin typeface="Arial"/>
                <a:ea typeface="+mn-ea"/>
                <a:cs typeface="+mn-cs"/>
              </a:rPr>
              <a:t> </a:t>
            </a:r>
            <a:r>
              <a:rPr kumimoji="0" lang="en-US" sz="2800" b="0" i="0" u="none" strike="noStrike" kern="1200" cap="none" spc="0" normalizeH="0" baseline="0" noProof="0" dirty="0" err="1">
                <a:ln>
                  <a:noFill/>
                </a:ln>
                <a:solidFill>
                  <a:srgbClr val="000000"/>
                </a:solidFill>
                <a:effectLst/>
                <a:uLnTx/>
                <a:uFillTx/>
                <a:latin typeface="Arial"/>
                <a:ea typeface="+mn-ea"/>
                <a:cs typeface="+mn-cs"/>
              </a:rPr>
              <a:t>số</a:t>
            </a:r>
            <a:r>
              <a:rPr kumimoji="0" lang="en-US" sz="2800" b="0" i="0" u="none" strike="noStrike" kern="1200" cap="none" spc="0" normalizeH="0" baseline="0" noProof="0" dirty="0">
                <a:ln>
                  <a:noFill/>
                </a:ln>
                <a:solidFill>
                  <a:srgbClr val="000000"/>
                </a:solidFill>
                <a:effectLst/>
                <a:uLnTx/>
                <a:uFillTx/>
                <a:latin typeface="Arial"/>
                <a:ea typeface="+mn-ea"/>
                <a:cs typeface="+mn-cs"/>
              </a:rPr>
              <a:t> </a:t>
            </a:r>
            <a:r>
              <a:rPr kumimoji="0" lang="en-US" sz="2800" b="0" i="0" u="none" strike="noStrike" kern="1200" cap="none" spc="0" normalizeH="0" baseline="0" noProof="0" dirty="0" err="1">
                <a:ln>
                  <a:noFill/>
                </a:ln>
                <a:solidFill>
                  <a:srgbClr val="000000"/>
                </a:solidFill>
                <a:effectLst/>
                <a:uLnTx/>
                <a:uFillTx/>
                <a:latin typeface="Arial"/>
                <a:ea typeface="+mn-ea"/>
                <a:cs typeface="+mn-cs"/>
              </a:rPr>
              <a:t>bé</a:t>
            </a:r>
            <a:r>
              <a:rPr kumimoji="0" lang="en-US" sz="2800" b="0" i="0" u="none" strike="noStrike" kern="1200" cap="none" spc="0" normalizeH="0" baseline="0" noProof="0" dirty="0">
                <a:ln>
                  <a:noFill/>
                </a:ln>
                <a:solidFill>
                  <a:srgbClr val="000000"/>
                </a:solidFill>
                <a:effectLst/>
                <a:uLnTx/>
                <a:uFillTx/>
                <a:latin typeface="Arial"/>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
        <p:nvSpPr>
          <p:cNvPr id="5" name="Right Arrow 8">
            <a:extLst>
              <a:ext uri="{FF2B5EF4-FFF2-40B4-BE49-F238E27FC236}">
                <a16:creationId xmlns:a16="http://schemas.microsoft.com/office/drawing/2014/main" id="{A0D846A9-16D8-8178-276A-77DC7635D777}"/>
              </a:ext>
            </a:extLst>
          </p:cNvPr>
          <p:cNvSpPr>
            <a:spLocks noChangeArrowheads="1"/>
          </p:cNvSpPr>
          <p:nvPr/>
        </p:nvSpPr>
        <p:spPr bwMode="auto">
          <a:xfrm>
            <a:off x="2759075" y="2724150"/>
            <a:ext cx="304800" cy="152400"/>
          </a:xfrm>
          <a:prstGeom prst="right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1"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6" name="Right Arrow 9">
            <a:extLst>
              <a:ext uri="{FF2B5EF4-FFF2-40B4-BE49-F238E27FC236}">
                <a16:creationId xmlns:a16="http://schemas.microsoft.com/office/drawing/2014/main" id="{34ECC166-2E86-4C55-08C5-15B06EBBB630}"/>
              </a:ext>
            </a:extLst>
          </p:cNvPr>
          <p:cNvSpPr>
            <a:spLocks noChangeArrowheads="1"/>
          </p:cNvSpPr>
          <p:nvPr/>
        </p:nvSpPr>
        <p:spPr bwMode="auto">
          <a:xfrm>
            <a:off x="2767013" y="3143250"/>
            <a:ext cx="304800" cy="152400"/>
          </a:xfrm>
          <a:prstGeom prst="right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1"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7" name="Right Arrow 10">
            <a:extLst>
              <a:ext uri="{FF2B5EF4-FFF2-40B4-BE49-F238E27FC236}">
                <a16:creationId xmlns:a16="http://schemas.microsoft.com/office/drawing/2014/main" id="{AA25C831-0351-C95E-8752-E3A6A5F4FD92}"/>
              </a:ext>
            </a:extLst>
          </p:cNvPr>
          <p:cNvSpPr>
            <a:spLocks noChangeArrowheads="1"/>
          </p:cNvSpPr>
          <p:nvPr/>
        </p:nvSpPr>
        <p:spPr bwMode="auto">
          <a:xfrm>
            <a:off x="2759075" y="3581400"/>
            <a:ext cx="304800" cy="152400"/>
          </a:xfrm>
          <a:prstGeom prst="right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1"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
        <p:nvSpPr>
          <p:cNvPr id="8" name="Right Arrow 11">
            <a:extLst>
              <a:ext uri="{FF2B5EF4-FFF2-40B4-BE49-F238E27FC236}">
                <a16:creationId xmlns:a16="http://schemas.microsoft.com/office/drawing/2014/main" id="{34CF31EB-3BB3-1059-29B0-2290509419A0}"/>
              </a:ext>
            </a:extLst>
          </p:cNvPr>
          <p:cNvSpPr>
            <a:spLocks noChangeArrowheads="1"/>
          </p:cNvSpPr>
          <p:nvPr/>
        </p:nvSpPr>
        <p:spPr bwMode="auto">
          <a:xfrm>
            <a:off x="2759075" y="4000500"/>
            <a:ext cx="304800" cy="152400"/>
          </a:xfrm>
          <a:prstGeom prst="rightArrow">
            <a:avLst>
              <a:gd name="adj1" fmla="val 50000"/>
              <a:gd name="adj2" fmla="val 50000"/>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2400" b="0" i="1"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947245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grpSp>
        <p:nvGrpSpPr>
          <p:cNvPr id="35" name="组合 34"/>
          <p:cNvGrpSpPr/>
          <p:nvPr/>
        </p:nvGrpSpPr>
        <p:grpSpPr>
          <a:xfrm>
            <a:off x="312420" y="0"/>
            <a:ext cx="11567160" cy="6237605"/>
            <a:chOff x="492" y="0"/>
            <a:chExt cx="18216" cy="9823"/>
          </a:xfrm>
        </p:grpSpPr>
        <p:pic>
          <p:nvPicPr>
            <p:cNvPr id="5" name="图片 4" descr="44"/>
            <p:cNvPicPr>
              <a:picLocks noChangeAspect="1"/>
            </p:cNvPicPr>
            <p:nvPr/>
          </p:nvPicPr>
          <p:blipFill>
            <a:blip r:embed="rId4"/>
            <a:srcRect l="6361" t="16863" r="18978" b="17060"/>
            <a:stretch>
              <a:fillRect/>
            </a:stretch>
          </p:blipFill>
          <p:spPr>
            <a:xfrm>
              <a:off x="492" y="755"/>
              <a:ext cx="18217" cy="9069"/>
            </a:xfrm>
            <a:prstGeom prst="rect">
              <a:avLst/>
            </a:prstGeom>
          </p:spPr>
        </p:pic>
        <p:grpSp>
          <p:nvGrpSpPr>
            <p:cNvPr id="34" name="组合 33"/>
            <p:cNvGrpSpPr/>
            <p:nvPr/>
          </p:nvGrpSpPr>
          <p:grpSpPr>
            <a:xfrm>
              <a:off x="4196" y="0"/>
              <a:ext cx="10640" cy="1290"/>
              <a:chOff x="4196" y="0"/>
              <a:chExt cx="10640" cy="1290"/>
            </a:xfrm>
          </p:grpSpPr>
          <p:grpSp>
            <p:nvGrpSpPr>
              <p:cNvPr id="23" name="组合 22"/>
              <p:cNvGrpSpPr/>
              <p:nvPr/>
            </p:nvGrpSpPr>
            <p:grpSpPr>
              <a:xfrm>
                <a:off x="4196" y="0"/>
                <a:ext cx="577" cy="1291"/>
                <a:chOff x="2851" y="8"/>
                <a:chExt cx="610" cy="1365"/>
              </a:xfrm>
            </p:grpSpPr>
            <p:sp>
              <p:nvSpPr>
                <p:cNvPr id="21" name="矩形 20"/>
                <p:cNvSpPr/>
                <p:nvPr/>
              </p:nvSpPr>
              <p:spPr>
                <a:xfrm>
                  <a:off x="2890" y="8"/>
                  <a:ext cx="531" cy="994"/>
                </a:xfrm>
                <a:prstGeom prst="rect">
                  <a:avLst/>
                </a:prstGeom>
                <a:gradFill>
                  <a:gsLst>
                    <a:gs pos="0">
                      <a:srgbClr val="4B3C2F"/>
                    </a:gs>
                    <a:gs pos="100000">
                      <a:srgbClr val="A97C50"/>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sp>
              <p:nvSpPr>
                <p:cNvPr id="22" name="椭圆 21"/>
                <p:cNvSpPr/>
                <p:nvPr/>
              </p:nvSpPr>
              <p:spPr>
                <a:xfrm>
                  <a:off x="2851" y="763"/>
                  <a:ext cx="610" cy="610"/>
                </a:xfrm>
                <a:prstGeom prst="ellipse">
                  <a:avLst/>
                </a:prstGeom>
                <a:solidFill>
                  <a:srgbClr val="A97C50"/>
                </a:solidFill>
                <a:ln w="44450">
                  <a:solidFill>
                    <a:schemeClr val="bg1"/>
                  </a:solidFill>
                </a:ln>
                <a:effectLst>
                  <a:outerShdw blurRad="4699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grpSp>
          <p:grpSp>
            <p:nvGrpSpPr>
              <p:cNvPr id="24" name="组合 23"/>
              <p:cNvGrpSpPr/>
              <p:nvPr/>
            </p:nvGrpSpPr>
            <p:grpSpPr>
              <a:xfrm>
                <a:off x="14260" y="0"/>
                <a:ext cx="577" cy="1291"/>
                <a:chOff x="2851" y="8"/>
                <a:chExt cx="610" cy="1365"/>
              </a:xfrm>
            </p:grpSpPr>
            <p:sp>
              <p:nvSpPr>
                <p:cNvPr id="25" name="矩形 24"/>
                <p:cNvSpPr/>
                <p:nvPr/>
              </p:nvSpPr>
              <p:spPr>
                <a:xfrm>
                  <a:off x="2890" y="8"/>
                  <a:ext cx="531" cy="994"/>
                </a:xfrm>
                <a:prstGeom prst="rect">
                  <a:avLst/>
                </a:prstGeom>
                <a:gradFill>
                  <a:gsLst>
                    <a:gs pos="0">
                      <a:srgbClr val="4B3C2F"/>
                    </a:gs>
                    <a:gs pos="100000">
                      <a:srgbClr val="A97C50"/>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sp>
              <p:nvSpPr>
                <p:cNvPr id="26" name="椭圆 25"/>
                <p:cNvSpPr/>
                <p:nvPr/>
              </p:nvSpPr>
              <p:spPr>
                <a:xfrm>
                  <a:off x="2851" y="763"/>
                  <a:ext cx="610" cy="610"/>
                </a:xfrm>
                <a:prstGeom prst="ellipse">
                  <a:avLst/>
                </a:prstGeom>
                <a:solidFill>
                  <a:srgbClr val="A97C50"/>
                </a:solidFill>
                <a:ln w="44450">
                  <a:solidFill>
                    <a:schemeClr val="bg1"/>
                  </a:solidFill>
                </a:ln>
                <a:effectLst>
                  <a:outerShdw blurRad="4699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grpSp>
        </p:grpSp>
      </p:grpSp>
      <p:pic>
        <p:nvPicPr>
          <p:cNvPr id="8" name="图片 7" descr="588ku_8fce8f2a752e40fcc7345577636406eb_12548673"/>
          <p:cNvPicPr>
            <a:picLocks noChangeAspect="1"/>
          </p:cNvPicPr>
          <p:nvPr/>
        </p:nvPicPr>
        <p:blipFill>
          <a:blip r:embed="rId5"/>
          <a:srcRect t="7698" r="7698" b="12538"/>
          <a:stretch>
            <a:fillRect/>
          </a:stretch>
        </p:blipFill>
        <p:spPr>
          <a:xfrm>
            <a:off x="9592310" y="4518660"/>
            <a:ext cx="2482215" cy="2145030"/>
          </a:xfrm>
          <a:prstGeom prst="rect">
            <a:avLst/>
          </a:prstGeom>
        </p:spPr>
      </p:pic>
      <p:pic>
        <p:nvPicPr>
          <p:cNvPr id="9" name="图片 8" descr="千库网_彩色美术画笔_元素编号12899755"/>
          <p:cNvPicPr>
            <a:picLocks noChangeAspect="1"/>
          </p:cNvPicPr>
          <p:nvPr/>
        </p:nvPicPr>
        <p:blipFill>
          <a:blip r:embed="rId6"/>
          <a:srcRect l="16964" r="25281" b="4906"/>
          <a:stretch>
            <a:fillRect/>
          </a:stretch>
        </p:blipFill>
        <p:spPr>
          <a:xfrm>
            <a:off x="641985" y="4572635"/>
            <a:ext cx="1236980" cy="2037080"/>
          </a:xfrm>
          <a:prstGeom prst="rect">
            <a:avLst/>
          </a:prstGeom>
        </p:spPr>
      </p:pic>
      <p:sp>
        <p:nvSpPr>
          <p:cNvPr id="31" name="等腰三角形 30"/>
          <p:cNvSpPr/>
          <p:nvPr/>
        </p:nvSpPr>
        <p:spPr>
          <a:xfrm>
            <a:off x="2516505" y="6261735"/>
            <a:ext cx="347980" cy="347980"/>
          </a:xfrm>
          <a:prstGeom prst="triangle">
            <a:avLst/>
          </a:pr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grpSp>
        <p:nvGrpSpPr>
          <p:cNvPr id="36" name="组合 35"/>
          <p:cNvGrpSpPr/>
          <p:nvPr/>
        </p:nvGrpSpPr>
        <p:grpSpPr>
          <a:xfrm>
            <a:off x="727710" y="131445"/>
            <a:ext cx="10490200" cy="5297805"/>
            <a:chOff x="1146" y="207"/>
            <a:chExt cx="16520" cy="8343"/>
          </a:xfrm>
        </p:grpSpPr>
        <p:sp>
          <p:nvSpPr>
            <p:cNvPr id="27" name="椭圆 26"/>
            <p:cNvSpPr/>
            <p:nvPr/>
          </p:nvSpPr>
          <p:spPr>
            <a:xfrm>
              <a:off x="2410" y="6567"/>
              <a:ext cx="310" cy="310"/>
            </a:xfrm>
            <a:prstGeom prst="ellipse">
              <a:avLst/>
            </a:pr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sp>
          <p:nvSpPr>
            <p:cNvPr id="28" name="椭圆 27"/>
            <p:cNvSpPr/>
            <p:nvPr/>
          </p:nvSpPr>
          <p:spPr>
            <a:xfrm>
              <a:off x="1146" y="3095"/>
              <a:ext cx="549" cy="549"/>
            </a:xfrm>
            <a:prstGeom prst="ellipse">
              <a:avLst/>
            </a:pr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sp>
          <p:nvSpPr>
            <p:cNvPr id="29" name="椭圆 28"/>
            <p:cNvSpPr/>
            <p:nvPr/>
          </p:nvSpPr>
          <p:spPr>
            <a:xfrm>
              <a:off x="15150" y="8002"/>
              <a:ext cx="549" cy="549"/>
            </a:xfrm>
            <a:prstGeom prst="ellipse">
              <a:avLst/>
            </a:pr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sp>
          <p:nvSpPr>
            <p:cNvPr id="30" name="等腰三角形 29"/>
            <p:cNvSpPr/>
            <p:nvPr/>
          </p:nvSpPr>
          <p:spPr>
            <a:xfrm>
              <a:off x="17118" y="207"/>
              <a:ext cx="548" cy="548"/>
            </a:xfrm>
            <a:prstGeom prst="triangle">
              <a:avLst/>
            </a:prstGeom>
            <a:noFill/>
            <a:ln>
              <a:solidFill>
                <a:srgbClr val="A97C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sp>
          <p:nvSpPr>
            <p:cNvPr id="32" name="等腰三角形 31"/>
            <p:cNvSpPr/>
            <p:nvPr/>
          </p:nvSpPr>
          <p:spPr>
            <a:xfrm rot="8400000">
              <a:off x="2278" y="1410"/>
              <a:ext cx="571" cy="548"/>
            </a:xfrm>
            <a:prstGeom prst="triangle">
              <a:avLst/>
            </a:pr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grpSp>
      <p:cxnSp>
        <p:nvCxnSpPr>
          <p:cNvPr id="33" name="直接连接符 32"/>
          <p:cNvCxnSpPr/>
          <p:nvPr/>
        </p:nvCxnSpPr>
        <p:spPr>
          <a:xfrm>
            <a:off x="2516505" y="4572635"/>
            <a:ext cx="7152005" cy="0"/>
          </a:xfrm>
          <a:prstGeom prst="line">
            <a:avLst/>
          </a:prstGeom>
          <a:ln>
            <a:solidFill>
              <a:schemeClr val="bg1"/>
            </a:solidFill>
            <a:prstDash val="lgDash"/>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87FFA57-D189-9DF2-AD84-F5F22F08047B}"/>
              </a:ext>
            </a:extLst>
          </p:cNvPr>
          <p:cNvPicPr>
            <a:picLocks noChangeAspect="1"/>
          </p:cNvPicPr>
          <p:nvPr/>
        </p:nvPicPr>
        <p:blipFill>
          <a:blip r:embed="rId7"/>
          <a:stretch>
            <a:fillRect/>
          </a:stretch>
        </p:blipFill>
        <p:spPr>
          <a:xfrm>
            <a:off x="4677816" y="1216872"/>
            <a:ext cx="2341067" cy="957155"/>
          </a:xfrm>
          <a:prstGeom prst="rect">
            <a:avLst/>
          </a:prstGeom>
        </p:spPr>
      </p:pic>
      <p:pic>
        <p:nvPicPr>
          <p:cNvPr id="11" name="Picture 10">
            <a:extLst>
              <a:ext uri="{FF2B5EF4-FFF2-40B4-BE49-F238E27FC236}">
                <a16:creationId xmlns:a16="http://schemas.microsoft.com/office/drawing/2014/main" id="{FD6DBD73-4860-0AA4-D512-5CB065E7A0FE}"/>
              </a:ext>
            </a:extLst>
          </p:cNvPr>
          <p:cNvPicPr>
            <a:picLocks noChangeAspect="1"/>
          </p:cNvPicPr>
          <p:nvPr/>
        </p:nvPicPr>
        <p:blipFill>
          <a:blip r:embed="rId8"/>
          <a:stretch>
            <a:fillRect/>
          </a:stretch>
        </p:blipFill>
        <p:spPr>
          <a:xfrm>
            <a:off x="1731266" y="2375081"/>
            <a:ext cx="8748518" cy="1688738"/>
          </a:xfrm>
          <a:prstGeom prst="rect">
            <a:avLst/>
          </a:prstGeom>
        </p:spPr>
      </p:pic>
      <p:sp>
        <p:nvSpPr>
          <p:cNvPr id="12" name="Rectangle: Rounded Corners 16">
            <a:extLst>
              <a:ext uri="{FF2B5EF4-FFF2-40B4-BE49-F238E27FC236}">
                <a16:creationId xmlns:a16="http://schemas.microsoft.com/office/drawing/2014/main" id="{372B3139-1BCA-A186-BA04-89A64F0EB5E0}"/>
              </a:ext>
            </a:extLst>
          </p:cNvPr>
          <p:cNvSpPr/>
          <p:nvPr/>
        </p:nvSpPr>
        <p:spPr>
          <a:xfrm>
            <a:off x="1544172" y="1404215"/>
            <a:ext cx="1380004" cy="813131"/>
          </a:xfrm>
          <a:custGeom>
            <a:avLst/>
            <a:gdLst>
              <a:gd name="connsiteX0" fmla="*/ 0 w 1380004"/>
              <a:gd name="connsiteY0" fmla="*/ 135525 h 813131"/>
              <a:gd name="connsiteX1" fmla="*/ 135525 w 1380004"/>
              <a:gd name="connsiteY1" fmla="*/ 0 h 813131"/>
              <a:gd name="connsiteX2" fmla="*/ 1244479 w 1380004"/>
              <a:gd name="connsiteY2" fmla="*/ 0 h 813131"/>
              <a:gd name="connsiteX3" fmla="*/ 1380004 w 1380004"/>
              <a:gd name="connsiteY3" fmla="*/ 135525 h 813131"/>
              <a:gd name="connsiteX4" fmla="*/ 1380004 w 1380004"/>
              <a:gd name="connsiteY4" fmla="*/ 677606 h 813131"/>
              <a:gd name="connsiteX5" fmla="*/ 1244479 w 1380004"/>
              <a:gd name="connsiteY5" fmla="*/ 813131 h 813131"/>
              <a:gd name="connsiteX6" fmla="*/ 135525 w 1380004"/>
              <a:gd name="connsiteY6" fmla="*/ 813131 h 813131"/>
              <a:gd name="connsiteX7" fmla="*/ 0 w 1380004"/>
              <a:gd name="connsiteY7" fmla="*/ 677606 h 813131"/>
              <a:gd name="connsiteX8" fmla="*/ 0 w 1380004"/>
              <a:gd name="connsiteY8" fmla="*/ 135525 h 813131"/>
              <a:gd name="connsiteX0" fmla="*/ 0 w 1380004"/>
              <a:gd name="connsiteY0" fmla="*/ 135525 h 813131"/>
              <a:gd name="connsiteX1" fmla="*/ 135525 w 1380004"/>
              <a:gd name="connsiteY1" fmla="*/ 0 h 813131"/>
              <a:gd name="connsiteX2" fmla="*/ 1244479 w 1380004"/>
              <a:gd name="connsiteY2" fmla="*/ 0 h 813131"/>
              <a:gd name="connsiteX3" fmla="*/ 1380004 w 1380004"/>
              <a:gd name="connsiteY3" fmla="*/ 135525 h 813131"/>
              <a:gd name="connsiteX4" fmla="*/ 1380004 w 1380004"/>
              <a:gd name="connsiteY4" fmla="*/ 677606 h 813131"/>
              <a:gd name="connsiteX5" fmla="*/ 1244479 w 1380004"/>
              <a:gd name="connsiteY5" fmla="*/ 813131 h 813131"/>
              <a:gd name="connsiteX6" fmla="*/ 135525 w 1380004"/>
              <a:gd name="connsiteY6" fmla="*/ 813131 h 813131"/>
              <a:gd name="connsiteX7" fmla="*/ 0 w 1380004"/>
              <a:gd name="connsiteY7" fmla="*/ 677606 h 813131"/>
              <a:gd name="connsiteX8" fmla="*/ 0 w 1380004"/>
              <a:gd name="connsiteY8" fmla="*/ 135525 h 81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004" h="813131" fill="none" extrusionOk="0">
                <a:moveTo>
                  <a:pt x="0" y="135525"/>
                </a:moveTo>
                <a:cubicBezTo>
                  <a:pt x="-17574" y="53328"/>
                  <a:pt x="70230" y="10875"/>
                  <a:pt x="135525" y="0"/>
                </a:cubicBezTo>
                <a:cubicBezTo>
                  <a:pt x="610772" y="-24382"/>
                  <a:pt x="879969" y="-63200"/>
                  <a:pt x="1244479" y="0"/>
                </a:cubicBezTo>
                <a:cubicBezTo>
                  <a:pt x="1306004" y="-4177"/>
                  <a:pt x="1388328" y="49584"/>
                  <a:pt x="1380004" y="135525"/>
                </a:cubicBezTo>
                <a:cubicBezTo>
                  <a:pt x="1416800" y="297385"/>
                  <a:pt x="1434111" y="458854"/>
                  <a:pt x="1380004" y="677606"/>
                </a:cubicBezTo>
                <a:cubicBezTo>
                  <a:pt x="1369605" y="747363"/>
                  <a:pt x="1317295" y="803737"/>
                  <a:pt x="1244479" y="813131"/>
                </a:cubicBezTo>
                <a:cubicBezTo>
                  <a:pt x="865352" y="692883"/>
                  <a:pt x="442931" y="821271"/>
                  <a:pt x="135525" y="813131"/>
                </a:cubicBezTo>
                <a:cubicBezTo>
                  <a:pt x="55690" y="815626"/>
                  <a:pt x="-2702" y="764773"/>
                  <a:pt x="0" y="677606"/>
                </a:cubicBezTo>
                <a:cubicBezTo>
                  <a:pt x="-35290" y="415426"/>
                  <a:pt x="-18810" y="198966"/>
                  <a:pt x="0" y="135525"/>
                </a:cubicBezTo>
                <a:close/>
              </a:path>
              <a:path w="1380004" h="813131" stroke="0" extrusionOk="0">
                <a:moveTo>
                  <a:pt x="0" y="135525"/>
                </a:moveTo>
                <a:cubicBezTo>
                  <a:pt x="-6291" y="40628"/>
                  <a:pt x="61918" y="-13312"/>
                  <a:pt x="135525" y="0"/>
                </a:cubicBezTo>
                <a:cubicBezTo>
                  <a:pt x="418813" y="-31914"/>
                  <a:pt x="990512" y="85580"/>
                  <a:pt x="1244479" y="0"/>
                </a:cubicBezTo>
                <a:cubicBezTo>
                  <a:pt x="1330318" y="-14771"/>
                  <a:pt x="1372197" y="65451"/>
                  <a:pt x="1380004" y="135525"/>
                </a:cubicBezTo>
                <a:cubicBezTo>
                  <a:pt x="1405878" y="284707"/>
                  <a:pt x="1392922" y="485212"/>
                  <a:pt x="1380004" y="677606"/>
                </a:cubicBezTo>
                <a:cubicBezTo>
                  <a:pt x="1390273" y="755754"/>
                  <a:pt x="1319046" y="799013"/>
                  <a:pt x="1244479" y="813131"/>
                </a:cubicBezTo>
                <a:cubicBezTo>
                  <a:pt x="956948" y="887452"/>
                  <a:pt x="479744" y="928651"/>
                  <a:pt x="135525" y="813131"/>
                </a:cubicBezTo>
                <a:cubicBezTo>
                  <a:pt x="61127" y="817529"/>
                  <a:pt x="10980" y="743631"/>
                  <a:pt x="0" y="677606"/>
                </a:cubicBezTo>
                <a:cubicBezTo>
                  <a:pt x="25705" y="586924"/>
                  <a:pt x="-24918" y="366362"/>
                  <a:pt x="0" y="135525"/>
                </a:cubicBezTo>
                <a:close/>
              </a:path>
              <a:path w="1380004" h="813131" fill="none" stroke="0" extrusionOk="0">
                <a:moveTo>
                  <a:pt x="0" y="135525"/>
                </a:moveTo>
                <a:cubicBezTo>
                  <a:pt x="-10648" y="53693"/>
                  <a:pt x="63600" y="698"/>
                  <a:pt x="135525" y="0"/>
                </a:cubicBezTo>
                <a:cubicBezTo>
                  <a:pt x="617957" y="-66460"/>
                  <a:pt x="888818" y="-66481"/>
                  <a:pt x="1244479" y="0"/>
                </a:cubicBezTo>
                <a:cubicBezTo>
                  <a:pt x="1313112" y="-5180"/>
                  <a:pt x="1375488" y="59641"/>
                  <a:pt x="1380004" y="135525"/>
                </a:cubicBezTo>
                <a:cubicBezTo>
                  <a:pt x="1415486" y="293135"/>
                  <a:pt x="1410214" y="473661"/>
                  <a:pt x="1380004" y="677606"/>
                </a:cubicBezTo>
                <a:cubicBezTo>
                  <a:pt x="1374757" y="752003"/>
                  <a:pt x="1317875" y="808038"/>
                  <a:pt x="1244479" y="813131"/>
                </a:cubicBezTo>
                <a:cubicBezTo>
                  <a:pt x="856086" y="757737"/>
                  <a:pt x="409133" y="775758"/>
                  <a:pt x="135525" y="813131"/>
                </a:cubicBezTo>
                <a:cubicBezTo>
                  <a:pt x="57964" y="818069"/>
                  <a:pt x="10069" y="758867"/>
                  <a:pt x="0" y="677606"/>
                </a:cubicBezTo>
                <a:cubicBezTo>
                  <a:pt x="-39976" y="416231"/>
                  <a:pt x="-11091" y="196952"/>
                  <a:pt x="0" y="135525"/>
                </a:cubicBezTo>
                <a:close/>
              </a:path>
            </a:pathLst>
          </a:custGeom>
          <a:solidFill>
            <a:srgbClr val="CCFF99"/>
          </a:solidFill>
          <a:ln w="57150">
            <a:solidFill>
              <a:srgbClr val="00B050"/>
            </a:solidFill>
            <a:extLst>
              <a:ext uri="{C807C97D-BFC1-408E-A445-0C87EB9F89A2}">
                <ask:lineSketchStyleProps xmlns:ask="http://schemas.microsoft.com/office/drawing/2018/sketchyshapes" sd="983016561">
                  <a:custGeom>
                    <a:avLst/>
                    <a:gdLst>
                      <a:gd name="connsiteX0" fmla="*/ 0 w 1380004"/>
                      <a:gd name="connsiteY0" fmla="*/ 135525 h 813131"/>
                      <a:gd name="connsiteX1" fmla="*/ 135525 w 1380004"/>
                      <a:gd name="connsiteY1" fmla="*/ 0 h 813131"/>
                      <a:gd name="connsiteX2" fmla="*/ 1244479 w 1380004"/>
                      <a:gd name="connsiteY2" fmla="*/ 0 h 813131"/>
                      <a:gd name="connsiteX3" fmla="*/ 1380004 w 1380004"/>
                      <a:gd name="connsiteY3" fmla="*/ 135525 h 813131"/>
                      <a:gd name="connsiteX4" fmla="*/ 1380004 w 1380004"/>
                      <a:gd name="connsiteY4" fmla="*/ 677606 h 813131"/>
                      <a:gd name="connsiteX5" fmla="*/ 1244479 w 1380004"/>
                      <a:gd name="connsiteY5" fmla="*/ 813131 h 813131"/>
                      <a:gd name="connsiteX6" fmla="*/ 135525 w 1380004"/>
                      <a:gd name="connsiteY6" fmla="*/ 813131 h 813131"/>
                      <a:gd name="connsiteX7" fmla="*/ 0 w 1380004"/>
                      <a:gd name="connsiteY7" fmla="*/ 677606 h 813131"/>
                      <a:gd name="connsiteX8" fmla="*/ 0 w 1380004"/>
                      <a:gd name="connsiteY8" fmla="*/ 135525 h 813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004" h="813131" fill="none" extrusionOk="0">
                        <a:moveTo>
                          <a:pt x="0" y="135525"/>
                        </a:moveTo>
                        <a:cubicBezTo>
                          <a:pt x="-7846" y="57396"/>
                          <a:pt x="68521" y="8929"/>
                          <a:pt x="135525" y="0"/>
                        </a:cubicBezTo>
                        <a:cubicBezTo>
                          <a:pt x="593642" y="-21716"/>
                          <a:pt x="882640" y="-72959"/>
                          <a:pt x="1244479" y="0"/>
                        </a:cubicBezTo>
                        <a:cubicBezTo>
                          <a:pt x="1313322" y="-1883"/>
                          <a:pt x="1381504" y="58678"/>
                          <a:pt x="1380004" y="135525"/>
                        </a:cubicBezTo>
                        <a:cubicBezTo>
                          <a:pt x="1409556" y="288393"/>
                          <a:pt x="1414183" y="474620"/>
                          <a:pt x="1380004" y="677606"/>
                        </a:cubicBezTo>
                        <a:cubicBezTo>
                          <a:pt x="1372115" y="748592"/>
                          <a:pt x="1318453" y="809090"/>
                          <a:pt x="1244479" y="813131"/>
                        </a:cubicBezTo>
                        <a:cubicBezTo>
                          <a:pt x="854214" y="728095"/>
                          <a:pt x="413054" y="806851"/>
                          <a:pt x="135525" y="813131"/>
                        </a:cubicBezTo>
                        <a:cubicBezTo>
                          <a:pt x="58174" y="814383"/>
                          <a:pt x="-2354" y="763187"/>
                          <a:pt x="0" y="677606"/>
                        </a:cubicBezTo>
                        <a:cubicBezTo>
                          <a:pt x="-30954" y="419886"/>
                          <a:pt x="-13391" y="192077"/>
                          <a:pt x="0" y="135525"/>
                        </a:cubicBezTo>
                        <a:close/>
                      </a:path>
                      <a:path w="1380004" h="813131" stroke="0" extrusionOk="0">
                        <a:moveTo>
                          <a:pt x="0" y="135525"/>
                        </a:moveTo>
                        <a:cubicBezTo>
                          <a:pt x="-8982" y="48807"/>
                          <a:pt x="59885" y="-1324"/>
                          <a:pt x="135525" y="0"/>
                        </a:cubicBezTo>
                        <a:cubicBezTo>
                          <a:pt x="415984" y="-10349"/>
                          <a:pt x="1014469" y="88135"/>
                          <a:pt x="1244479" y="0"/>
                        </a:cubicBezTo>
                        <a:cubicBezTo>
                          <a:pt x="1318703" y="-9772"/>
                          <a:pt x="1369710" y="62325"/>
                          <a:pt x="1380004" y="135525"/>
                        </a:cubicBezTo>
                        <a:cubicBezTo>
                          <a:pt x="1415690" y="285715"/>
                          <a:pt x="1413799" y="501700"/>
                          <a:pt x="1380004" y="677606"/>
                        </a:cubicBezTo>
                        <a:cubicBezTo>
                          <a:pt x="1385580" y="759653"/>
                          <a:pt x="1312214" y="800188"/>
                          <a:pt x="1244479" y="813131"/>
                        </a:cubicBezTo>
                        <a:cubicBezTo>
                          <a:pt x="954382" y="891881"/>
                          <a:pt x="468752" y="903449"/>
                          <a:pt x="135525" y="813131"/>
                        </a:cubicBezTo>
                        <a:cubicBezTo>
                          <a:pt x="60382" y="818306"/>
                          <a:pt x="11731" y="748375"/>
                          <a:pt x="0" y="677606"/>
                        </a:cubicBezTo>
                        <a:cubicBezTo>
                          <a:pt x="31373" y="563344"/>
                          <a:pt x="-23442" y="359543"/>
                          <a:pt x="0" y="135525"/>
                        </a:cubicBezTo>
                        <a:close/>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3600" dirty="0">
                <a:solidFill>
                  <a:srgbClr val="002060"/>
                </a:solidFill>
                <a:latin typeface="Arial" panose="020B0604020202020204" pitchFamily="34" charset="0"/>
                <a:cs typeface="Arial" panose="020B0604020202020204" pitchFamily="34" charset="0"/>
              </a:rPr>
              <a:t>BÀI 8</a:t>
            </a:r>
            <a:endParaRPr lang="en-US" sz="3800" dirty="0">
              <a:solidFill>
                <a:srgbClr val="002060"/>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3899731-45E5-1188-8360-94152562CEA0}"/>
              </a:ext>
            </a:extLst>
          </p:cNvPr>
          <p:cNvPicPr>
            <a:picLocks noChangeAspect="1"/>
          </p:cNvPicPr>
          <p:nvPr/>
        </p:nvPicPr>
        <p:blipFill>
          <a:blip r:embed="rId9"/>
          <a:stretch>
            <a:fillRect/>
          </a:stretch>
        </p:blipFill>
        <p:spPr>
          <a:xfrm>
            <a:off x="5316641" y="3883114"/>
            <a:ext cx="2005758" cy="859611"/>
          </a:xfrm>
          <a:prstGeom prst="rect">
            <a:avLst/>
          </a:prstGeom>
        </p:spPr>
      </p:pic>
    </p:spTree>
    <p:extLst>
      <p:ext uri="{BB962C8B-B14F-4D97-AF65-F5344CB8AC3E}">
        <p14:creationId xmlns:p14="http://schemas.microsoft.com/office/powerpoint/2010/main" val="695003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arn(inVertic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grpSp>
        <p:nvGrpSpPr>
          <p:cNvPr id="35" name="组合 34"/>
          <p:cNvGrpSpPr/>
          <p:nvPr/>
        </p:nvGrpSpPr>
        <p:grpSpPr>
          <a:xfrm>
            <a:off x="312420" y="0"/>
            <a:ext cx="11567160" cy="6237605"/>
            <a:chOff x="492" y="0"/>
            <a:chExt cx="18216" cy="9823"/>
          </a:xfrm>
        </p:grpSpPr>
        <p:pic>
          <p:nvPicPr>
            <p:cNvPr id="5" name="图片 4" descr="44"/>
            <p:cNvPicPr>
              <a:picLocks noChangeAspect="1"/>
            </p:cNvPicPr>
            <p:nvPr/>
          </p:nvPicPr>
          <p:blipFill>
            <a:blip r:embed="rId3"/>
            <a:srcRect l="6361" t="16863" r="18978" b="17060"/>
            <a:stretch>
              <a:fillRect/>
            </a:stretch>
          </p:blipFill>
          <p:spPr>
            <a:xfrm>
              <a:off x="492" y="755"/>
              <a:ext cx="18217" cy="9069"/>
            </a:xfrm>
            <a:prstGeom prst="rect">
              <a:avLst/>
            </a:prstGeom>
          </p:spPr>
        </p:pic>
        <p:grpSp>
          <p:nvGrpSpPr>
            <p:cNvPr id="34" name="组合 33"/>
            <p:cNvGrpSpPr/>
            <p:nvPr/>
          </p:nvGrpSpPr>
          <p:grpSpPr>
            <a:xfrm>
              <a:off x="4196" y="0"/>
              <a:ext cx="10640" cy="1290"/>
              <a:chOff x="4196" y="0"/>
              <a:chExt cx="10640" cy="1290"/>
            </a:xfrm>
          </p:grpSpPr>
          <p:grpSp>
            <p:nvGrpSpPr>
              <p:cNvPr id="7" name="组合 6"/>
              <p:cNvGrpSpPr/>
              <p:nvPr/>
            </p:nvGrpSpPr>
            <p:grpSpPr>
              <a:xfrm>
                <a:off x="4196" y="0"/>
                <a:ext cx="577" cy="1291"/>
                <a:chOff x="2851" y="8"/>
                <a:chExt cx="610" cy="1365"/>
              </a:xfrm>
            </p:grpSpPr>
            <p:sp>
              <p:nvSpPr>
                <p:cNvPr id="8" name="矩形 7"/>
                <p:cNvSpPr/>
                <p:nvPr/>
              </p:nvSpPr>
              <p:spPr>
                <a:xfrm>
                  <a:off x="2890" y="8"/>
                  <a:ext cx="531" cy="994"/>
                </a:xfrm>
                <a:prstGeom prst="rect">
                  <a:avLst/>
                </a:prstGeom>
                <a:gradFill>
                  <a:gsLst>
                    <a:gs pos="0">
                      <a:srgbClr val="4B3C2F"/>
                    </a:gs>
                    <a:gs pos="100000">
                      <a:srgbClr val="A97C50"/>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sp>
              <p:nvSpPr>
                <p:cNvPr id="22" name="椭圆 21"/>
                <p:cNvSpPr/>
                <p:nvPr/>
              </p:nvSpPr>
              <p:spPr>
                <a:xfrm>
                  <a:off x="2851" y="763"/>
                  <a:ext cx="610" cy="610"/>
                </a:xfrm>
                <a:prstGeom prst="ellipse">
                  <a:avLst/>
                </a:prstGeom>
                <a:solidFill>
                  <a:srgbClr val="A97C50"/>
                </a:solidFill>
                <a:ln w="44450">
                  <a:solidFill>
                    <a:schemeClr val="bg1"/>
                  </a:solidFill>
                </a:ln>
                <a:effectLst>
                  <a:outerShdw blurRad="4699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grpSp>
          <p:grpSp>
            <p:nvGrpSpPr>
              <p:cNvPr id="9" name="组合 8"/>
              <p:cNvGrpSpPr/>
              <p:nvPr/>
            </p:nvGrpSpPr>
            <p:grpSpPr>
              <a:xfrm>
                <a:off x="14260" y="0"/>
                <a:ext cx="577" cy="1291"/>
                <a:chOff x="2851" y="8"/>
                <a:chExt cx="610" cy="1365"/>
              </a:xfrm>
            </p:grpSpPr>
            <p:sp>
              <p:nvSpPr>
                <p:cNvPr id="25" name="矩形 24"/>
                <p:cNvSpPr/>
                <p:nvPr/>
              </p:nvSpPr>
              <p:spPr>
                <a:xfrm>
                  <a:off x="2890" y="8"/>
                  <a:ext cx="531" cy="994"/>
                </a:xfrm>
                <a:prstGeom prst="rect">
                  <a:avLst/>
                </a:prstGeom>
                <a:gradFill>
                  <a:gsLst>
                    <a:gs pos="0">
                      <a:srgbClr val="4B3C2F"/>
                    </a:gs>
                    <a:gs pos="100000">
                      <a:srgbClr val="A97C50"/>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sp>
              <p:nvSpPr>
                <p:cNvPr id="26" name="椭圆 25"/>
                <p:cNvSpPr/>
                <p:nvPr/>
              </p:nvSpPr>
              <p:spPr>
                <a:xfrm>
                  <a:off x="2851" y="763"/>
                  <a:ext cx="610" cy="610"/>
                </a:xfrm>
                <a:prstGeom prst="ellipse">
                  <a:avLst/>
                </a:prstGeom>
                <a:solidFill>
                  <a:srgbClr val="A97C50"/>
                </a:solidFill>
                <a:ln w="44450">
                  <a:solidFill>
                    <a:schemeClr val="bg1"/>
                  </a:solidFill>
                </a:ln>
                <a:effectLst>
                  <a:outerShdw blurRad="4699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grpSp>
        </p:grpSp>
      </p:grpSp>
      <p:pic>
        <p:nvPicPr>
          <p:cNvPr id="10" name="图片 9" descr="588ku_8fce8f2a752e40fcc7345577636406eb_12548673"/>
          <p:cNvPicPr>
            <a:picLocks noChangeAspect="1"/>
          </p:cNvPicPr>
          <p:nvPr/>
        </p:nvPicPr>
        <p:blipFill>
          <a:blip r:embed="rId4"/>
          <a:srcRect t="7698" r="7698" b="12538"/>
          <a:stretch>
            <a:fillRect/>
          </a:stretch>
        </p:blipFill>
        <p:spPr>
          <a:xfrm rot="1920000" flipH="1">
            <a:off x="1332864" y="1175238"/>
            <a:ext cx="1784985" cy="1543050"/>
          </a:xfrm>
          <a:prstGeom prst="rect">
            <a:avLst/>
          </a:prstGeom>
        </p:spPr>
      </p:pic>
      <p:grpSp>
        <p:nvGrpSpPr>
          <p:cNvPr id="36" name="组合 35"/>
          <p:cNvGrpSpPr/>
          <p:nvPr/>
        </p:nvGrpSpPr>
        <p:grpSpPr>
          <a:xfrm>
            <a:off x="727710" y="131445"/>
            <a:ext cx="10490200" cy="5298440"/>
            <a:chOff x="1146" y="207"/>
            <a:chExt cx="16520" cy="8344"/>
          </a:xfrm>
        </p:grpSpPr>
        <p:sp>
          <p:nvSpPr>
            <p:cNvPr id="27" name="椭圆 26"/>
            <p:cNvSpPr/>
            <p:nvPr/>
          </p:nvSpPr>
          <p:spPr>
            <a:xfrm>
              <a:off x="2169" y="8241"/>
              <a:ext cx="310" cy="310"/>
            </a:xfrm>
            <a:prstGeom prst="ellipse">
              <a:avLst/>
            </a:pr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sp>
          <p:nvSpPr>
            <p:cNvPr id="28" name="椭圆 27"/>
            <p:cNvSpPr/>
            <p:nvPr/>
          </p:nvSpPr>
          <p:spPr>
            <a:xfrm>
              <a:off x="1146" y="3095"/>
              <a:ext cx="549" cy="549"/>
            </a:xfrm>
            <a:prstGeom prst="ellipse">
              <a:avLst/>
            </a:pr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sp>
          <p:nvSpPr>
            <p:cNvPr id="29" name="椭圆 28"/>
            <p:cNvSpPr/>
            <p:nvPr/>
          </p:nvSpPr>
          <p:spPr>
            <a:xfrm>
              <a:off x="15150" y="8002"/>
              <a:ext cx="549" cy="549"/>
            </a:xfrm>
            <a:prstGeom prst="ellipse">
              <a:avLst/>
            </a:pr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sp>
          <p:nvSpPr>
            <p:cNvPr id="11" name="等腰三角形 10"/>
            <p:cNvSpPr/>
            <p:nvPr/>
          </p:nvSpPr>
          <p:spPr>
            <a:xfrm>
              <a:off x="17118" y="207"/>
              <a:ext cx="548" cy="548"/>
            </a:xfrm>
            <a:prstGeom prst="triangle">
              <a:avLst/>
            </a:prstGeom>
            <a:noFill/>
            <a:ln>
              <a:solidFill>
                <a:srgbClr val="A97C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sp>
          <p:nvSpPr>
            <p:cNvPr id="32" name="等腰三角形 31"/>
            <p:cNvSpPr/>
            <p:nvPr/>
          </p:nvSpPr>
          <p:spPr>
            <a:xfrm rot="8400000">
              <a:off x="2278" y="1410"/>
              <a:ext cx="571" cy="548"/>
            </a:xfrm>
            <a:prstGeom prst="triangle">
              <a:avLst/>
            </a:prstGeom>
            <a:noFill/>
            <a:ln>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grpSp>
      <p:grpSp>
        <p:nvGrpSpPr>
          <p:cNvPr id="20" name="组合 19"/>
          <p:cNvGrpSpPr/>
          <p:nvPr/>
        </p:nvGrpSpPr>
        <p:grpSpPr>
          <a:xfrm>
            <a:off x="2847357" y="1217717"/>
            <a:ext cx="2340610" cy="1506220"/>
            <a:chOff x="14655" y="-263"/>
            <a:chExt cx="3686" cy="2372"/>
          </a:xfrm>
        </p:grpSpPr>
        <p:pic>
          <p:nvPicPr>
            <p:cNvPr id="18" name="图片 17" descr="45"/>
            <p:cNvPicPr>
              <a:picLocks noChangeAspect="1"/>
            </p:cNvPicPr>
            <p:nvPr/>
          </p:nvPicPr>
          <p:blipFill>
            <a:blip r:embed="rId5"/>
            <a:srcRect l="56250" t="57535" r="19753" b="25000"/>
            <a:stretch>
              <a:fillRect/>
            </a:stretch>
          </p:blipFill>
          <p:spPr>
            <a:xfrm>
              <a:off x="14655" y="-263"/>
              <a:ext cx="3686" cy="2372"/>
            </a:xfrm>
            <a:prstGeom prst="rect">
              <a:avLst/>
            </a:prstGeom>
          </p:spPr>
        </p:pic>
        <p:sp>
          <p:nvSpPr>
            <p:cNvPr id="19" name="文本框 18"/>
            <p:cNvSpPr txBox="1"/>
            <p:nvPr/>
          </p:nvSpPr>
          <p:spPr>
            <a:xfrm>
              <a:off x="15511" y="-263"/>
              <a:ext cx="1814" cy="1599"/>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0" normalizeH="0" baseline="0" noProof="0" dirty="0">
                  <a:ln w="25400">
                    <a:noFill/>
                  </a:ln>
                  <a:solidFill>
                    <a:prstClr val="white"/>
                  </a:solidFill>
                  <a:effectLst>
                    <a:outerShdw blurRad="38100" dist="38100" dir="2700000" algn="tl">
                      <a:prstClr val="white">
                        <a:lumMod val="95000"/>
                        <a:alpha val="43137"/>
                      </a:prstClr>
                    </a:outerShdw>
                  </a:effectLst>
                  <a:uLnTx/>
                  <a:uFillTx/>
                  <a:latin typeface="#9Slide07 SFU Rhythm" panose="00000400000000000000" pitchFamily="2" charset="0"/>
                  <a:ea typeface="思源黑体 CN Bold" panose="020B0800000000000000" charset="-122"/>
                  <a:cs typeface="思源黑体 CN Normal" panose="020B0400000000000000" charset="-122"/>
                  <a:sym typeface="+mn-ea"/>
                </a:rPr>
                <a:t>2</a:t>
              </a:r>
              <a:endParaRPr kumimoji="0" lang="zh-CN" altLang="en-US" sz="6000" b="0" i="0" u="none" strike="noStrike" kern="1200" cap="none" spc="0" normalizeH="0" baseline="0" noProof="0" dirty="0">
                <a:ln w="25400">
                  <a:noFill/>
                </a:ln>
                <a:solidFill>
                  <a:prstClr val="white"/>
                </a:solidFill>
                <a:effectLst>
                  <a:outerShdw blurRad="38100" dist="38100" dir="2700000" algn="tl">
                    <a:prstClr val="white">
                      <a:lumMod val="95000"/>
                      <a:alpha val="43137"/>
                    </a:prstClr>
                  </a:outerShdw>
                </a:effectLst>
                <a:uLnTx/>
                <a:uFillTx/>
                <a:latin typeface="#9Slide07 SFU Rhythm" panose="00000400000000000000" pitchFamily="2" charset="0"/>
                <a:ea typeface="思源黑体 CN Bold" panose="020B0800000000000000" charset="-122"/>
                <a:cs typeface="思源黑体 CN Normal" panose="020B0400000000000000" charset="-122"/>
                <a:sym typeface="+mn-ea"/>
              </a:endParaRPr>
            </a:p>
          </p:txBody>
        </p:sp>
      </p:grpSp>
      <p:pic>
        <p:nvPicPr>
          <p:cNvPr id="23" name="Picture 2" descr="Measure Vectors &amp; Illustrations for Free Download | Freepik"/>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18168" t="22641" r="38285" b="38256"/>
          <a:stretch/>
        </p:blipFill>
        <p:spPr bwMode="auto">
          <a:xfrm rot="15117238">
            <a:off x="8507660" y="2542107"/>
            <a:ext cx="3484881" cy="312928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EF9E8F4-26A0-385C-2F0E-5C637EC86E2F}"/>
              </a:ext>
            </a:extLst>
          </p:cNvPr>
          <p:cNvPicPr>
            <a:picLocks noChangeAspect="1"/>
          </p:cNvPicPr>
          <p:nvPr/>
        </p:nvPicPr>
        <p:blipFill>
          <a:blip r:embed="rId8"/>
          <a:stretch>
            <a:fillRect/>
          </a:stretch>
        </p:blipFill>
        <p:spPr>
          <a:xfrm>
            <a:off x="1622295" y="2012304"/>
            <a:ext cx="8852159" cy="3176291"/>
          </a:xfrm>
          <a:prstGeom prst="rect">
            <a:avLst/>
          </a:prstGeom>
        </p:spPr>
      </p:pic>
    </p:spTree>
    <p:extLst>
      <p:ext uri="{BB962C8B-B14F-4D97-AF65-F5344CB8AC3E}">
        <p14:creationId xmlns:p14="http://schemas.microsoft.com/office/powerpoint/2010/main" val="948471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397510" y="364490"/>
            <a:ext cx="11397615" cy="6128385"/>
          </a:xfrm>
          <a:prstGeom prst="rect">
            <a:avLst/>
          </a:prstGeom>
          <a:solidFill>
            <a:schemeClr val="bg1"/>
          </a:solidFill>
          <a:ln>
            <a:solidFill>
              <a:srgbClr val="F08A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sp>
        <p:nvSpPr>
          <p:cNvPr id="3" name="Oval 2">
            <a:extLst>
              <a:ext uri="{FF2B5EF4-FFF2-40B4-BE49-F238E27FC236}">
                <a16:creationId xmlns:a16="http://schemas.microsoft.com/office/drawing/2014/main" id="{F3002FD6-E350-4FF3-6CCD-957178A856B0}"/>
              </a:ext>
            </a:extLst>
          </p:cNvPr>
          <p:cNvSpPr/>
          <p:nvPr/>
        </p:nvSpPr>
        <p:spPr>
          <a:xfrm>
            <a:off x="497840" y="508000"/>
            <a:ext cx="568960" cy="56896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3</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37179B-9171-2436-501D-E1BA057F0A6F}"/>
                  </a:ext>
                </a:extLst>
              </p:cNvPr>
              <p:cNvSpPr txBox="1"/>
              <p:nvPr/>
            </p:nvSpPr>
            <p:spPr>
              <a:xfrm>
                <a:off x="1158240" y="467360"/>
                <a:ext cx="10617200" cy="1603709"/>
              </a:xfrm>
              <a:prstGeom prst="rect">
                <a:avLst/>
              </a:prstGeom>
              <a:noFill/>
            </p:spPr>
            <p:txBody>
              <a:bodyPr wrap="square" rtlCol="0">
                <a:spAutoFit/>
              </a:bodyPr>
              <a:lstStyle/>
              <a:p>
                <a:pPr algn="just"/>
                <a:r>
                  <a:rPr lang="vi-VN" sz="2800" b="0" i="0" dirty="0">
                    <a:solidFill>
                      <a:srgbClr val="000000"/>
                    </a:solidFill>
                    <a:effectLst/>
                    <a:latin typeface="Cambria" panose="02040503050406030204" pitchFamily="18" charset="0"/>
                    <a:ea typeface="Cambria" panose="02040503050406030204" pitchFamily="18" charset="0"/>
                  </a:rPr>
                  <a:t>Số cây cam trong vườn ít hơn số cây xoài là 32 cây. Tỉ số của số cây xoài và số cây cam là </a:t>
                </a:r>
                <a14:m>
                  <m:oMath xmlns:m="http://schemas.openxmlformats.org/officeDocument/2006/math">
                    <m:f>
                      <m:fPr>
                        <m:ctrlPr>
                          <a:rPr lang="vi-VN" sz="2800" b="1" i="1">
                            <a:solidFill>
                              <a:srgbClr val="002060"/>
                            </a:solidFill>
                            <a:latin typeface="Cambria Math" panose="02040503050406030204" pitchFamily="18" charset="0"/>
                            <a:ea typeface="Cambria" panose="02040503050406030204" pitchFamily="18" charset="0"/>
                          </a:rPr>
                        </m:ctrlPr>
                      </m:fPr>
                      <m:num>
                        <m:r>
                          <a:rPr lang="en-US" sz="2800" b="1" i="1" smtClean="0">
                            <a:solidFill>
                              <a:srgbClr val="002060"/>
                            </a:solidFill>
                            <a:latin typeface="Cambria Math" panose="02040503050406030204" pitchFamily="18" charset="0"/>
                            <a:ea typeface="Cambria" panose="02040503050406030204" pitchFamily="18" charset="0"/>
                          </a:rPr>
                          <m:t>𝟕</m:t>
                        </m:r>
                      </m:num>
                      <m:den>
                        <m:r>
                          <a:rPr lang="en-US" sz="2800" b="1" i="1" smtClean="0">
                            <a:solidFill>
                              <a:srgbClr val="002060"/>
                            </a:solidFill>
                            <a:latin typeface="Cambria Math" panose="02040503050406030204" pitchFamily="18" charset="0"/>
                            <a:ea typeface="Cambria" panose="02040503050406030204" pitchFamily="18" charset="0"/>
                          </a:rPr>
                          <m:t>𝟓</m:t>
                        </m:r>
                      </m:den>
                    </m:f>
                  </m:oMath>
                </a14:m>
                <a:r>
                  <a:rPr lang="vi-VN" sz="2800" b="1" dirty="0">
                    <a:solidFill>
                      <a:srgbClr val="002060"/>
                    </a:solidFill>
                    <a:latin typeface="Cambria" panose="02040503050406030204" pitchFamily="18" charset="0"/>
                    <a:ea typeface="Cambria" panose="02040503050406030204" pitchFamily="18" charset="0"/>
                  </a:rPr>
                  <a:t> </a:t>
                </a:r>
                <a:r>
                  <a:rPr lang="vi-VN" sz="2800" b="0" i="0" dirty="0">
                    <a:solidFill>
                      <a:srgbClr val="000000"/>
                    </a:solidFill>
                    <a:effectLst/>
                    <a:latin typeface="Cambria" panose="02040503050406030204" pitchFamily="18" charset="0"/>
                    <a:ea typeface="Cambria" panose="02040503050406030204" pitchFamily="18" charset="0"/>
                  </a:rPr>
                  <a:t>. Hỏi trong vườn có bao nhiêu cây xoài, bao nhiêu cây cam?</a:t>
                </a:r>
                <a:endParaRPr lang="en-US" sz="2800" dirty="0">
                  <a:latin typeface="Cambria" panose="02040503050406030204" pitchFamily="18" charset="0"/>
                  <a:ea typeface="Cambria" panose="02040503050406030204" pitchFamily="18" charset="0"/>
                </a:endParaRPr>
              </a:p>
            </p:txBody>
          </p:sp>
        </mc:Choice>
        <mc:Fallback xmlns="">
          <p:sp>
            <p:nvSpPr>
              <p:cNvPr id="5" name="TextBox 4">
                <a:extLst>
                  <a:ext uri="{FF2B5EF4-FFF2-40B4-BE49-F238E27FC236}">
                    <a16:creationId xmlns:a16="http://schemas.microsoft.com/office/drawing/2014/main" id="{9837179B-9171-2436-501D-E1BA057F0A6F}"/>
                  </a:ext>
                </a:extLst>
              </p:cNvPr>
              <p:cNvSpPr txBox="1">
                <a:spLocks noRot="1" noChangeAspect="1" noMove="1" noResize="1" noEditPoints="1" noAdjustHandles="1" noChangeArrowheads="1" noChangeShapeType="1" noTextEdit="1"/>
              </p:cNvSpPr>
              <p:nvPr/>
            </p:nvSpPr>
            <p:spPr>
              <a:xfrm>
                <a:off x="1158240" y="467360"/>
                <a:ext cx="10617200" cy="1603709"/>
              </a:xfrm>
              <a:prstGeom prst="rect">
                <a:avLst/>
              </a:prstGeom>
              <a:blipFill>
                <a:blip r:embed="rId3"/>
                <a:stretch>
                  <a:fillRect l="-1148" t="-4183" r="-1837" b="-7985"/>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8D1DAAFB-F99C-D946-199A-AC991BCB604A}"/>
              </a:ext>
            </a:extLst>
          </p:cNvPr>
          <p:cNvPicPr>
            <a:picLocks noChangeAspect="1"/>
          </p:cNvPicPr>
          <p:nvPr/>
        </p:nvPicPr>
        <p:blipFill>
          <a:blip r:embed="rId4"/>
          <a:stretch>
            <a:fillRect/>
          </a:stretch>
        </p:blipFill>
        <p:spPr>
          <a:xfrm>
            <a:off x="2480561" y="2133599"/>
            <a:ext cx="7527039" cy="3993564"/>
          </a:xfrm>
          <a:prstGeom prst="rect">
            <a:avLst/>
          </a:prstGeom>
        </p:spPr>
      </p:pic>
    </p:spTree>
    <p:extLst>
      <p:ext uri="{BB962C8B-B14F-4D97-AF65-F5344CB8AC3E}">
        <p14:creationId xmlns:p14="http://schemas.microsoft.com/office/powerpoint/2010/main" val="3396948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397510" y="364490"/>
            <a:ext cx="11397615" cy="6128385"/>
          </a:xfrm>
          <a:prstGeom prst="rect">
            <a:avLst/>
          </a:prstGeom>
          <a:solidFill>
            <a:schemeClr val="bg1"/>
          </a:solidFill>
          <a:ln>
            <a:solidFill>
              <a:srgbClr val="F08A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a typeface="思源黑体 CN Bold" panose="020B0800000000000000"/>
              <a:cs typeface="+mn-cs"/>
            </a:endParaRPr>
          </a:p>
        </p:txBody>
      </p:sp>
      <p:sp>
        <p:nvSpPr>
          <p:cNvPr id="3" name="TextBox 2">
            <a:extLst>
              <a:ext uri="{FF2B5EF4-FFF2-40B4-BE49-F238E27FC236}">
                <a16:creationId xmlns:a16="http://schemas.microsoft.com/office/drawing/2014/main" id="{FF59BA84-2F63-F2F6-8FBC-E4C3EB857282}"/>
              </a:ext>
            </a:extLst>
          </p:cNvPr>
          <p:cNvSpPr txBox="1"/>
          <p:nvPr/>
        </p:nvSpPr>
        <p:spPr>
          <a:xfrm>
            <a:off x="2635798" y="531215"/>
            <a:ext cx="330963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rPr>
              <a:t>Ta </a:t>
            </a:r>
            <a:r>
              <a:rPr kumimoji="0" lang="en-US" sz="2800" b="0" i="0" u="none" strike="noStrike" kern="1200" cap="none" spc="0" normalizeH="0" baseline="0" noProof="0" dirty="0" err="1">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rPr>
              <a:t>có</a:t>
            </a:r>
            <a:r>
              <a:rPr kumimoji="0" lang="en-US" sz="2800" b="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rPr>
              <a:t> </a:t>
            </a:r>
            <a:r>
              <a:rPr kumimoji="0" lang="en-US" sz="2800" b="0" i="0" u="none" strike="noStrike" kern="1200" cap="none" spc="0" normalizeH="0" baseline="0" noProof="0" dirty="0" err="1">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rPr>
              <a:t>sơ</a:t>
            </a:r>
            <a:r>
              <a:rPr kumimoji="0" lang="en-US" sz="2800" b="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rPr>
              <a:t> </a:t>
            </a:r>
            <a:r>
              <a:rPr kumimoji="0" lang="en-US" sz="2800" b="0" i="0" u="none" strike="noStrike" kern="1200" cap="none" spc="0" normalizeH="0" baseline="0" noProof="0" dirty="0" err="1">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rPr>
              <a:t>đồ</a:t>
            </a:r>
            <a:r>
              <a:rPr kumimoji="0" lang="en-US" sz="2800" b="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rPr>
              <a:t>:</a:t>
            </a:r>
          </a:p>
        </p:txBody>
      </p:sp>
      <p:sp>
        <p:nvSpPr>
          <p:cNvPr id="5" name="Rectangle 12">
            <a:extLst>
              <a:ext uri="{FF2B5EF4-FFF2-40B4-BE49-F238E27FC236}">
                <a16:creationId xmlns:a16="http://schemas.microsoft.com/office/drawing/2014/main" id="{D04476A9-33EF-DCBF-8195-19405D85ACCC}"/>
              </a:ext>
            </a:extLst>
          </p:cNvPr>
          <p:cNvSpPr>
            <a:spLocks noChangeArrowheads="1"/>
          </p:cNvSpPr>
          <p:nvPr/>
        </p:nvSpPr>
        <p:spPr bwMode="auto">
          <a:xfrm>
            <a:off x="3561590" y="1234054"/>
            <a:ext cx="1079208" cy="333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sz="2800" dirty="0">
                <a:solidFill>
                  <a:srgbClr val="002060"/>
                </a:solidFill>
                <a:latin typeface="Cambria" panose="02040503050406030204" pitchFamily="18" charset="0"/>
                <a:ea typeface="Cambria" panose="02040503050406030204" pitchFamily="18" charset="0"/>
                <a:cs typeface="Times New Roman" panose="02020603050405020304" pitchFamily="18" charset="0"/>
              </a:rPr>
              <a:t>Cam</a:t>
            </a:r>
            <a:endParaRPr kumimoji="0" lang="en-US" altLang="en-US" sz="2800" b="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endParaRPr>
          </a:p>
        </p:txBody>
      </p:sp>
      <p:sp>
        <p:nvSpPr>
          <p:cNvPr id="6" name="Rectangle 14">
            <a:extLst>
              <a:ext uri="{FF2B5EF4-FFF2-40B4-BE49-F238E27FC236}">
                <a16:creationId xmlns:a16="http://schemas.microsoft.com/office/drawing/2014/main" id="{0269B675-D08A-5C95-FE30-38539CC1337D}"/>
              </a:ext>
            </a:extLst>
          </p:cNvPr>
          <p:cNvSpPr>
            <a:spLocks noChangeArrowheads="1"/>
          </p:cNvSpPr>
          <p:nvPr/>
        </p:nvSpPr>
        <p:spPr bwMode="auto">
          <a:xfrm>
            <a:off x="3561590" y="1669463"/>
            <a:ext cx="1079208" cy="35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0" i="0" u="none" strike="noStrike" kern="1200" cap="none" spc="0" normalizeH="0" baseline="0" noProof="0" dirty="0" err="1">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rPr>
              <a:t>Xoài</a:t>
            </a:r>
            <a:endParaRPr kumimoji="0" lang="en-US" altLang="en-US" sz="2800" b="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endParaRPr>
          </a:p>
        </p:txBody>
      </p:sp>
      <p:grpSp>
        <p:nvGrpSpPr>
          <p:cNvPr id="7" name="Group 6">
            <a:extLst>
              <a:ext uri="{FF2B5EF4-FFF2-40B4-BE49-F238E27FC236}">
                <a16:creationId xmlns:a16="http://schemas.microsoft.com/office/drawing/2014/main" id="{FF730FCB-887C-6AB8-3D5A-D0FAD8A49FB5}"/>
              </a:ext>
            </a:extLst>
          </p:cNvPr>
          <p:cNvGrpSpPr/>
          <p:nvPr/>
        </p:nvGrpSpPr>
        <p:grpSpPr>
          <a:xfrm>
            <a:off x="4823377" y="1391694"/>
            <a:ext cx="2524206" cy="153003"/>
            <a:chOff x="972474" y="2337060"/>
            <a:chExt cx="2524206" cy="153003"/>
          </a:xfrm>
        </p:grpSpPr>
        <p:sp>
          <p:nvSpPr>
            <p:cNvPr id="8" name="Line 19">
              <a:extLst>
                <a:ext uri="{FF2B5EF4-FFF2-40B4-BE49-F238E27FC236}">
                  <a16:creationId xmlns:a16="http://schemas.microsoft.com/office/drawing/2014/main" id="{99431995-D3DD-6A98-B347-7925D941F169}"/>
                </a:ext>
              </a:extLst>
            </p:cNvPr>
            <p:cNvSpPr>
              <a:spLocks noChangeShapeType="1"/>
            </p:cNvSpPr>
            <p:nvPr/>
          </p:nvSpPr>
          <p:spPr bwMode="auto">
            <a:xfrm flipV="1">
              <a:off x="980646" y="2408406"/>
              <a:ext cx="2503971" cy="13866"/>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mn-cs"/>
              </a:endParaRPr>
            </a:p>
          </p:txBody>
        </p:sp>
        <p:sp>
          <p:nvSpPr>
            <p:cNvPr id="10" name="Line 16">
              <a:extLst>
                <a:ext uri="{FF2B5EF4-FFF2-40B4-BE49-F238E27FC236}">
                  <a16:creationId xmlns:a16="http://schemas.microsoft.com/office/drawing/2014/main" id="{E4ACEA12-2788-40AF-8B60-74187F3B0FFD}"/>
                </a:ext>
              </a:extLst>
            </p:cNvPr>
            <p:cNvSpPr>
              <a:spLocks noChangeShapeType="1"/>
            </p:cNvSpPr>
            <p:nvPr/>
          </p:nvSpPr>
          <p:spPr bwMode="auto">
            <a:xfrm>
              <a:off x="1460672" y="2345979"/>
              <a:ext cx="0" cy="132683"/>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2060"/>
                </a:solidFill>
                <a:effectLst/>
                <a:uLnTx/>
                <a:uFillTx/>
                <a:latin typeface="Cambria" panose="02040503050406030204" pitchFamily="18" charset="0"/>
                <a:ea typeface="Cambria" panose="02040503050406030204" pitchFamily="18" charset="0"/>
                <a:cs typeface="+mn-cs"/>
              </a:endParaRPr>
            </a:p>
          </p:txBody>
        </p:sp>
        <p:sp>
          <p:nvSpPr>
            <p:cNvPr id="11" name="Line 16">
              <a:extLst>
                <a:ext uri="{FF2B5EF4-FFF2-40B4-BE49-F238E27FC236}">
                  <a16:creationId xmlns:a16="http://schemas.microsoft.com/office/drawing/2014/main" id="{C6CA11F7-4567-AB33-2256-8E9E6C9A85AE}"/>
                </a:ext>
              </a:extLst>
            </p:cNvPr>
            <p:cNvSpPr>
              <a:spLocks noChangeShapeType="1"/>
            </p:cNvSpPr>
            <p:nvPr/>
          </p:nvSpPr>
          <p:spPr bwMode="auto">
            <a:xfrm>
              <a:off x="1917435" y="2338330"/>
              <a:ext cx="0" cy="132683"/>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2060"/>
                </a:solidFill>
                <a:effectLst/>
                <a:uLnTx/>
                <a:uFillTx/>
                <a:latin typeface="Cambria" panose="02040503050406030204" pitchFamily="18" charset="0"/>
                <a:ea typeface="Cambria" panose="02040503050406030204" pitchFamily="18" charset="0"/>
                <a:cs typeface="+mn-cs"/>
              </a:endParaRPr>
            </a:p>
          </p:txBody>
        </p:sp>
        <p:sp>
          <p:nvSpPr>
            <p:cNvPr id="12" name="Line 16">
              <a:extLst>
                <a:ext uri="{FF2B5EF4-FFF2-40B4-BE49-F238E27FC236}">
                  <a16:creationId xmlns:a16="http://schemas.microsoft.com/office/drawing/2014/main" id="{08654F1E-1212-CE43-E1BB-90B37776C0E5}"/>
                </a:ext>
              </a:extLst>
            </p:cNvPr>
            <p:cNvSpPr>
              <a:spLocks noChangeShapeType="1"/>
            </p:cNvSpPr>
            <p:nvPr/>
          </p:nvSpPr>
          <p:spPr bwMode="auto">
            <a:xfrm>
              <a:off x="972474" y="2355931"/>
              <a:ext cx="0" cy="132683"/>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2060"/>
                </a:solidFill>
                <a:effectLst/>
                <a:uLnTx/>
                <a:uFillTx/>
                <a:latin typeface="Cambria" panose="02040503050406030204" pitchFamily="18" charset="0"/>
                <a:ea typeface="Cambria" panose="02040503050406030204" pitchFamily="18" charset="0"/>
                <a:cs typeface="+mn-cs"/>
              </a:endParaRPr>
            </a:p>
          </p:txBody>
        </p:sp>
        <p:sp>
          <p:nvSpPr>
            <p:cNvPr id="13" name="Line 16">
              <a:extLst>
                <a:ext uri="{FF2B5EF4-FFF2-40B4-BE49-F238E27FC236}">
                  <a16:creationId xmlns:a16="http://schemas.microsoft.com/office/drawing/2014/main" id="{D586DF7C-E70F-6275-1E71-3612F6AEF767}"/>
                </a:ext>
              </a:extLst>
            </p:cNvPr>
            <p:cNvSpPr>
              <a:spLocks noChangeShapeType="1"/>
            </p:cNvSpPr>
            <p:nvPr/>
          </p:nvSpPr>
          <p:spPr bwMode="auto">
            <a:xfrm>
              <a:off x="2460360" y="2357380"/>
              <a:ext cx="0" cy="132683"/>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2060"/>
                </a:solidFill>
                <a:effectLst/>
                <a:uLnTx/>
                <a:uFillTx/>
                <a:latin typeface="Cambria" panose="02040503050406030204" pitchFamily="18" charset="0"/>
                <a:ea typeface="Cambria" panose="02040503050406030204" pitchFamily="18" charset="0"/>
                <a:cs typeface="+mn-cs"/>
              </a:endParaRPr>
            </a:p>
          </p:txBody>
        </p:sp>
        <p:sp>
          <p:nvSpPr>
            <p:cNvPr id="4" name="Line 16">
              <a:extLst>
                <a:ext uri="{FF2B5EF4-FFF2-40B4-BE49-F238E27FC236}">
                  <a16:creationId xmlns:a16="http://schemas.microsoft.com/office/drawing/2014/main" id="{A6C55380-A853-3386-6041-F7BB2AF1B7DA}"/>
                </a:ext>
              </a:extLst>
            </p:cNvPr>
            <p:cNvSpPr>
              <a:spLocks noChangeShapeType="1"/>
            </p:cNvSpPr>
            <p:nvPr/>
          </p:nvSpPr>
          <p:spPr bwMode="auto">
            <a:xfrm>
              <a:off x="2958200" y="2347220"/>
              <a:ext cx="0" cy="132683"/>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2060"/>
                </a:solidFill>
                <a:effectLst/>
                <a:uLnTx/>
                <a:uFillTx/>
                <a:latin typeface="Cambria" panose="02040503050406030204" pitchFamily="18" charset="0"/>
                <a:ea typeface="Cambria" panose="02040503050406030204" pitchFamily="18" charset="0"/>
                <a:cs typeface="+mn-cs"/>
              </a:endParaRPr>
            </a:p>
          </p:txBody>
        </p:sp>
        <p:sp>
          <p:nvSpPr>
            <p:cNvPr id="23" name="Line 16">
              <a:extLst>
                <a:ext uri="{FF2B5EF4-FFF2-40B4-BE49-F238E27FC236}">
                  <a16:creationId xmlns:a16="http://schemas.microsoft.com/office/drawing/2014/main" id="{95145E91-D0D1-0792-FCC2-68308C65F354}"/>
                </a:ext>
              </a:extLst>
            </p:cNvPr>
            <p:cNvSpPr>
              <a:spLocks noChangeShapeType="1"/>
            </p:cNvSpPr>
            <p:nvPr/>
          </p:nvSpPr>
          <p:spPr bwMode="auto">
            <a:xfrm>
              <a:off x="3496680" y="2337060"/>
              <a:ext cx="0" cy="132683"/>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2060"/>
                </a:solidFill>
                <a:effectLst/>
                <a:uLnTx/>
                <a:uFillTx/>
                <a:latin typeface="Cambria" panose="02040503050406030204" pitchFamily="18" charset="0"/>
                <a:ea typeface="Cambria" panose="02040503050406030204" pitchFamily="18" charset="0"/>
                <a:cs typeface="+mn-cs"/>
              </a:endParaRPr>
            </a:p>
          </p:txBody>
        </p:sp>
      </p:grpSp>
      <p:grpSp>
        <p:nvGrpSpPr>
          <p:cNvPr id="14" name="Group 13">
            <a:extLst>
              <a:ext uri="{FF2B5EF4-FFF2-40B4-BE49-F238E27FC236}">
                <a16:creationId xmlns:a16="http://schemas.microsoft.com/office/drawing/2014/main" id="{8D702C96-518E-047D-4480-0356DF3C5774}"/>
              </a:ext>
            </a:extLst>
          </p:cNvPr>
          <p:cNvGrpSpPr/>
          <p:nvPr/>
        </p:nvGrpSpPr>
        <p:grpSpPr>
          <a:xfrm>
            <a:off x="4823377" y="1820160"/>
            <a:ext cx="3537322" cy="228097"/>
            <a:chOff x="4268387" y="2486910"/>
            <a:chExt cx="3537322" cy="228097"/>
          </a:xfrm>
        </p:grpSpPr>
        <p:grpSp>
          <p:nvGrpSpPr>
            <p:cNvPr id="15" name="Group 14">
              <a:extLst>
                <a:ext uri="{FF2B5EF4-FFF2-40B4-BE49-F238E27FC236}">
                  <a16:creationId xmlns:a16="http://schemas.microsoft.com/office/drawing/2014/main" id="{B87F960B-DA23-4EF5-6252-1EA03A7A2987}"/>
                </a:ext>
              </a:extLst>
            </p:cNvPr>
            <p:cNvGrpSpPr/>
            <p:nvPr/>
          </p:nvGrpSpPr>
          <p:grpSpPr>
            <a:xfrm>
              <a:off x="4268387" y="2486910"/>
              <a:ext cx="3537322" cy="228097"/>
              <a:chOff x="972474" y="2765526"/>
              <a:chExt cx="3537322" cy="228097"/>
            </a:xfrm>
          </p:grpSpPr>
          <p:sp>
            <p:nvSpPr>
              <p:cNvPr id="17" name="Line 22">
                <a:extLst>
                  <a:ext uri="{FF2B5EF4-FFF2-40B4-BE49-F238E27FC236}">
                    <a16:creationId xmlns:a16="http://schemas.microsoft.com/office/drawing/2014/main" id="{BDBC7696-BC4E-BA26-78B0-4D0B5E5C0A4E}"/>
                  </a:ext>
                </a:extLst>
              </p:cNvPr>
              <p:cNvSpPr>
                <a:spLocks noChangeShapeType="1"/>
              </p:cNvSpPr>
              <p:nvPr/>
            </p:nvSpPr>
            <p:spPr bwMode="auto">
              <a:xfrm>
                <a:off x="972474" y="2865123"/>
                <a:ext cx="3517983" cy="10644"/>
              </a:xfrm>
              <a:prstGeom prst="line">
                <a:avLst/>
              </a:prstGeom>
              <a:ln w="28575">
                <a:solidFill>
                  <a:srgbClr val="002060"/>
                </a:solidFill>
                <a:headEnd/>
                <a:tailEnd/>
              </a:ln>
            </p:spPr>
            <p:style>
              <a:lnRef idx="3">
                <a:schemeClr val="accent4"/>
              </a:lnRef>
              <a:fillRef idx="0">
                <a:schemeClr val="accent4"/>
              </a:fillRef>
              <a:effectRef idx="2">
                <a:schemeClr val="accent4"/>
              </a:effectRef>
              <a:fontRef idx="minor">
                <a:schemeClr val="tx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mn-cs"/>
                </a:endParaRPr>
              </a:p>
            </p:txBody>
          </p:sp>
          <p:sp>
            <p:nvSpPr>
              <p:cNvPr id="18" name="Line 30">
                <a:extLst>
                  <a:ext uri="{FF2B5EF4-FFF2-40B4-BE49-F238E27FC236}">
                    <a16:creationId xmlns:a16="http://schemas.microsoft.com/office/drawing/2014/main" id="{1CDD6650-382B-8D7B-A7CC-788488BF6921}"/>
                  </a:ext>
                </a:extLst>
              </p:cNvPr>
              <p:cNvSpPr>
                <a:spLocks noChangeShapeType="1"/>
              </p:cNvSpPr>
              <p:nvPr/>
            </p:nvSpPr>
            <p:spPr bwMode="auto">
              <a:xfrm flipV="1">
                <a:off x="2452396" y="2765526"/>
                <a:ext cx="0" cy="199522"/>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2060"/>
                  </a:solidFill>
                  <a:effectLst/>
                  <a:uLnTx/>
                  <a:uFillTx/>
                  <a:latin typeface="Cambria" panose="02040503050406030204" pitchFamily="18" charset="0"/>
                  <a:ea typeface="Cambria" panose="02040503050406030204" pitchFamily="18" charset="0"/>
                  <a:cs typeface="+mn-cs"/>
                </a:endParaRPr>
              </a:p>
            </p:txBody>
          </p:sp>
          <p:sp>
            <p:nvSpPr>
              <p:cNvPr id="19" name="Line 30">
                <a:extLst>
                  <a:ext uri="{FF2B5EF4-FFF2-40B4-BE49-F238E27FC236}">
                    <a16:creationId xmlns:a16="http://schemas.microsoft.com/office/drawing/2014/main" id="{26FA5041-D025-5DCB-2E89-E3F5DB555445}"/>
                  </a:ext>
                </a:extLst>
              </p:cNvPr>
              <p:cNvSpPr>
                <a:spLocks noChangeShapeType="1"/>
              </p:cNvSpPr>
              <p:nvPr/>
            </p:nvSpPr>
            <p:spPr bwMode="auto">
              <a:xfrm flipV="1">
                <a:off x="1930674" y="2770673"/>
                <a:ext cx="0" cy="199522"/>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2060"/>
                  </a:solidFill>
                  <a:effectLst/>
                  <a:uLnTx/>
                  <a:uFillTx/>
                  <a:latin typeface="Cambria" panose="02040503050406030204" pitchFamily="18" charset="0"/>
                  <a:ea typeface="Cambria" panose="02040503050406030204" pitchFamily="18" charset="0"/>
                  <a:cs typeface="+mn-cs"/>
                </a:endParaRPr>
              </a:p>
            </p:txBody>
          </p:sp>
          <p:sp>
            <p:nvSpPr>
              <p:cNvPr id="20" name="Line 30">
                <a:extLst>
                  <a:ext uri="{FF2B5EF4-FFF2-40B4-BE49-F238E27FC236}">
                    <a16:creationId xmlns:a16="http://schemas.microsoft.com/office/drawing/2014/main" id="{D93956BD-ED55-E575-4C51-0A2A389406EE}"/>
                  </a:ext>
                </a:extLst>
              </p:cNvPr>
              <p:cNvSpPr>
                <a:spLocks noChangeShapeType="1"/>
              </p:cNvSpPr>
              <p:nvPr/>
            </p:nvSpPr>
            <p:spPr bwMode="auto">
              <a:xfrm flipV="1">
                <a:off x="1468392" y="2765526"/>
                <a:ext cx="0" cy="199522"/>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2060"/>
                  </a:solidFill>
                  <a:effectLst/>
                  <a:uLnTx/>
                  <a:uFillTx/>
                  <a:latin typeface="Cambria" panose="02040503050406030204" pitchFamily="18" charset="0"/>
                  <a:ea typeface="Cambria" panose="02040503050406030204" pitchFamily="18" charset="0"/>
                  <a:cs typeface="+mn-cs"/>
                </a:endParaRPr>
              </a:p>
            </p:txBody>
          </p:sp>
          <p:sp>
            <p:nvSpPr>
              <p:cNvPr id="21" name="Line 30">
                <a:extLst>
                  <a:ext uri="{FF2B5EF4-FFF2-40B4-BE49-F238E27FC236}">
                    <a16:creationId xmlns:a16="http://schemas.microsoft.com/office/drawing/2014/main" id="{3D4954DB-2CCF-A1EB-88FF-61FF529A993F}"/>
                  </a:ext>
                </a:extLst>
              </p:cNvPr>
              <p:cNvSpPr>
                <a:spLocks noChangeShapeType="1"/>
              </p:cNvSpPr>
              <p:nvPr/>
            </p:nvSpPr>
            <p:spPr bwMode="auto">
              <a:xfrm flipV="1">
                <a:off x="2995321" y="2784576"/>
                <a:ext cx="0" cy="199522"/>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2060"/>
                  </a:solidFill>
                  <a:effectLst/>
                  <a:uLnTx/>
                  <a:uFillTx/>
                  <a:latin typeface="Cambria" panose="02040503050406030204" pitchFamily="18" charset="0"/>
                  <a:ea typeface="Cambria" panose="02040503050406030204" pitchFamily="18" charset="0"/>
                  <a:cs typeface="+mn-cs"/>
                </a:endParaRPr>
              </a:p>
            </p:txBody>
          </p:sp>
          <p:sp>
            <p:nvSpPr>
              <p:cNvPr id="22" name="Line 30">
                <a:extLst>
                  <a:ext uri="{FF2B5EF4-FFF2-40B4-BE49-F238E27FC236}">
                    <a16:creationId xmlns:a16="http://schemas.microsoft.com/office/drawing/2014/main" id="{EA259AFF-4F3C-A24B-E271-4C05093521EF}"/>
                  </a:ext>
                </a:extLst>
              </p:cNvPr>
              <p:cNvSpPr>
                <a:spLocks noChangeShapeType="1"/>
              </p:cNvSpPr>
              <p:nvPr/>
            </p:nvSpPr>
            <p:spPr bwMode="auto">
              <a:xfrm flipV="1">
                <a:off x="3538246" y="2784576"/>
                <a:ext cx="0" cy="199522"/>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mn-cs"/>
                </a:endParaRPr>
              </a:p>
            </p:txBody>
          </p:sp>
          <p:sp>
            <p:nvSpPr>
              <p:cNvPr id="25" name="Line 30">
                <a:extLst>
                  <a:ext uri="{FF2B5EF4-FFF2-40B4-BE49-F238E27FC236}">
                    <a16:creationId xmlns:a16="http://schemas.microsoft.com/office/drawing/2014/main" id="{733E7E50-8BCE-5357-2988-46A9E045EF95}"/>
                  </a:ext>
                </a:extLst>
              </p:cNvPr>
              <p:cNvSpPr>
                <a:spLocks noChangeShapeType="1"/>
              </p:cNvSpPr>
              <p:nvPr/>
            </p:nvSpPr>
            <p:spPr bwMode="auto">
              <a:xfrm flipV="1">
                <a:off x="4043071" y="2794101"/>
                <a:ext cx="0" cy="199522"/>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mn-cs"/>
                </a:endParaRPr>
              </a:p>
            </p:txBody>
          </p:sp>
          <p:sp>
            <p:nvSpPr>
              <p:cNvPr id="27" name="Line 30">
                <a:extLst>
                  <a:ext uri="{FF2B5EF4-FFF2-40B4-BE49-F238E27FC236}">
                    <a16:creationId xmlns:a16="http://schemas.microsoft.com/office/drawing/2014/main" id="{62033552-EAA1-E1A7-78D9-3BC7EC647768}"/>
                  </a:ext>
                </a:extLst>
              </p:cNvPr>
              <p:cNvSpPr>
                <a:spLocks noChangeShapeType="1"/>
              </p:cNvSpPr>
              <p:nvPr/>
            </p:nvSpPr>
            <p:spPr bwMode="auto">
              <a:xfrm flipV="1">
                <a:off x="4509796" y="2794101"/>
                <a:ext cx="0" cy="199522"/>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mn-cs"/>
                </a:endParaRPr>
              </a:p>
            </p:txBody>
          </p:sp>
        </p:grpSp>
        <p:sp>
          <p:nvSpPr>
            <p:cNvPr id="16" name="Line 30">
              <a:extLst>
                <a:ext uri="{FF2B5EF4-FFF2-40B4-BE49-F238E27FC236}">
                  <a16:creationId xmlns:a16="http://schemas.microsoft.com/office/drawing/2014/main" id="{6F879F89-FBE5-7929-E3A1-0D54D065B4CC}"/>
                </a:ext>
              </a:extLst>
            </p:cNvPr>
            <p:cNvSpPr>
              <a:spLocks noChangeShapeType="1"/>
            </p:cNvSpPr>
            <p:nvPr/>
          </p:nvSpPr>
          <p:spPr bwMode="auto">
            <a:xfrm flipV="1">
              <a:off x="4276559" y="2486910"/>
              <a:ext cx="0" cy="199522"/>
            </a:xfrm>
            <a:prstGeom prst="line">
              <a:avLst/>
            </a:prstGeom>
            <a:noFill/>
            <a:ln w="28575">
              <a:solidFill>
                <a:srgbClr val="00206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002060"/>
                </a:solidFill>
                <a:effectLst/>
                <a:uLnTx/>
                <a:uFillTx/>
                <a:latin typeface="Cambria" panose="02040503050406030204" pitchFamily="18" charset="0"/>
                <a:ea typeface="Cambria" panose="02040503050406030204" pitchFamily="18" charset="0"/>
                <a:cs typeface="+mn-cs"/>
              </a:endParaRPr>
            </a:p>
          </p:txBody>
        </p:sp>
      </p:grpSp>
      <p:sp>
        <p:nvSpPr>
          <p:cNvPr id="30" name="AutoShape 33">
            <a:extLst>
              <a:ext uri="{FF2B5EF4-FFF2-40B4-BE49-F238E27FC236}">
                <a16:creationId xmlns:a16="http://schemas.microsoft.com/office/drawing/2014/main" id="{4DE6086F-2C73-42D5-DAE7-FA9B3D9CD147}"/>
              </a:ext>
            </a:extLst>
          </p:cNvPr>
          <p:cNvSpPr>
            <a:spLocks/>
          </p:cNvSpPr>
          <p:nvPr/>
        </p:nvSpPr>
        <p:spPr bwMode="auto">
          <a:xfrm rot="16200000">
            <a:off x="7637537" y="1216415"/>
            <a:ext cx="457055" cy="909951"/>
          </a:xfrm>
          <a:prstGeom prst="rightBrace">
            <a:avLst>
              <a:gd name="adj1" fmla="val 35532"/>
              <a:gd name="adj2" fmla="val 50000"/>
            </a:avLst>
          </a:prstGeom>
          <a:noFill/>
          <a:ln w="28575">
            <a:solidFill>
              <a:srgbClr val="00206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31" name="Rectangle 34">
            <a:extLst>
              <a:ext uri="{FF2B5EF4-FFF2-40B4-BE49-F238E27FC236}">
                <a16:creationId xmlns:a16="http://schemas.microsoft.com/office/drawing/2014/main" id="{044B2DB0-0AF0-23C4-2043-6976481DA271}"/>
              </a:ext>
            </a:extLst>
          </p:cNvPr>
          <p:cNvSpPr>
            <a:spLocks noChangeArrowheads="1"/>
          </p:cNvSpPr>
          <p:nvPr/>
        </p:nvSpPr>
        <p:spPr bwMode="auto">
          <a:xfrm>
            <a:off x="7663796" y="1022427"/>
            <a:ext cx="431683" cy="2667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rPr>
              <a:t>32 </a:t>
            </a:r>
            <a:r>
              <a:rPr kumimoji="0" lang="en-US" altLang="en-US" sz="2400" b="0" i="0" u="none" strike="noStrike" kern="1200" cap="none" spc="0" normalizeH="0" baseline="0" noProof="0" dirty="0" err="1">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rPr>
              <a:t>cây</a:t>
            </a:r>
            <a:endParaRPr kumimoji="0" lang="en-US" altLang="en-US" sz="2400" b="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AED2EA6E-30D8-6BF8-5E3C-E35A0F593DBE}"/>
              </a:ext>
            </a:extLst>
          </p:cNvPr>
          <p:cNvSpPr txBox="1"/>
          <p:nvPr/>
        </p:nvSpPr>
        <p:spPr>
          <a:xfrm>
            <a:off x="2123440" y="2621280"/>
            <a:ext cx="8849360" cy="3785652"/>
          </a:xfrm>
          <a:prstGeom prst="rect">
            <a:avLst/>
          </a:prstGeom>
          <a:noFill/>
        </p:spPr>
        <p:txBody>
          <a:bodyPr wrap="square" rtlCol="0">
            <a:spAutoFit/>
          </a:bodyPr>
          <a:lstStyle/>
          <a:p>
            <a:pPr algn="ctr"/>
            <a:r>
              <a:rPr lang="vi-VN" sz="2400" b="0" i="0" dirty="0">
                <a:solidFill>
                  <a:srgbClr val="FF0000"/>
                </a:solidFill>
                <a:effectLst/>
                <a:latin typeface="Cambria" panose="02040503050406030204" pitchFamily="18" charset="0"/>
                <a:ea typeface="Cambria" panose="02040503050406030204" pitchFamily="18" charset="0"/>
              </a:rPr>
              <a:t>Theo sơ đồ, hiệu số phần bằng nhau là:</a:t>
            </a:r>
          </a:p>
          <a:p>
            <a:pPr algn="ctr"/>
            <a:r>
              <a:rPr lang="vi-VN" sz="2400" b="0" i="0" dirty="0">
                <a:solidFill>
                  <a:srgbClr val="FF0000"/>
                </a:solidFill>
                <a:effectLst/>
                <a:latin typeface="Cambria" panose="02040503050406030204" pitchFamily="18" charset="0"/>
                <a:ea typeface="Cambria" panose="02040503050406030204" pitchFamily="18" charset="0"/>
              </a:rPr>
              <a:t>7 – 5 = 2 (phần)</a:t>
            </a:r>
          </a:p>
          <a:p>
            <a:pPr algn="ctr"/>
            <a:r>
              <a:rPr lang="vi-VN" sz="2400" b="0" i="0" dirty="0">
                <a:solidFill>
                  <a:srgbClr val="FF0000"/>
                </a:solidFill>
                <a:effectLst/>
                <a:latin typeface="Cambria" panose="02040503050406030204" pitchFamily="18" charset="0"/>
                <a:ea typeface="Cambria" panose="02040503050406030204" pitchFamily="18" charset="0"/>
              </a:rPr>
              <a:t>Giá trị mỗi phần bằng nhau là:</a:t>
            </a:r>
          </a:p>
          <a:p>
            <a:pPr algn="ctr"/>
            <a:r>
              <a:rPr lang="vi-VN" sz="2400" b="0" i="0" dirty="0">
                <a:solidFill>
                  <a:srgbClr val="FF0000"/>
                </a:solidFill>
                <a:effectLst/>
                <a:latin typeface="Cambria" panose="02040503050406030204" pitchFamily="18" charset="0"/>
                <a:ea typeface="Cambria" panose="02040503050406030204" pitchFamily="18" charset="0"/>
              </a:rPr>
              <a:t>32 : 2 = 16</a:t>
            </a:r>
          </a:p>
          <a:p>
            <a:pPr algn="ctr"/>
            <a:r>
              <a:rPr lang="vi-VN" sz="2400" b="0" i="0" dirty="0">
                <a:solidFill>
                  <a:srgbClr val="FF0000"/>
                </a:solidFill>
                <a:effectLst/>
                <a:latin typeface="Cambria" panose="02040503050406030204" pitchFamily="18" charset="0"/>
                <a:ea typeface="Cambria" panose="02040503050406030204" pitchFamily="18" charset="0"/>
              </a:rPr>
              <a:t>Số cây cam là:</a:t>
            </a:r>
          </a:p>
          <a:p>
            <a:pPr algn="ctr"/>
            <a:r>
              <a:rPr lang="vi-VN" sz="2400" b="0" i="0" dirty="0">
                <a:solidFill>
                  <a:srgbClr val="FF0000"/>
                </a:solidFill>
                <a:effectLst/>
                <a:latin typeface="Cambria" panose="02040503050406030204" pitchFamily="18" charset="0"/>
                <a:ea typeface="Cambria" panose="02040503050406030204" pitchFamily="18" charset="0"/>
              </a:rPr>
              <a:t>16 × 5 = 80 (cây)</a:t>
            </a:r>
          </a:p>
          <a:p>
            <a:pPr algn="ctr"/>
            <a:r>
              <a:rPr lang="vi-VN" sz="2400" b="0" i="0" dirty="0">
                <a:solidFill>
                  <a:srgbClr val="FF0000"/>
                </a:solidFill>
                <a:effectLst/>
                <a:latin typeface="Cambria" panose="02040503050406030204" pitchFamily="18" charset="0"/>
                <a:ea typeface="Cambria" panose="02040503050406030204" pitchFamily="18" charset="0"/>
              </a:rPr>
              <a:t>Số cây xoài là:</a:t>
            </a:r>
          </a:p>
          <a:p>
            <a:pPr algn="ctr"/>
            <a:r>
              <a:rPr lang="vi-VN" sz="2400" b="0" i="0" dirty="0">
                <a:solidFill>
                  <a:srgbClr val="FF0000"/>
                </a:solidFill>
                <a:effectLst/>
                <a:latin typeface="Cambria" panose="02040503050406030204" pitchFamily="18" charset="0"/>
                <a:ea typeface="Cambria" panose="02040503050406030204" pitchFamily="18" charset="0"/>
              </a:rPr>
              <a:t>80 + 32 = 112 (cây)</a:t>
            </a:r>
          </a:p>
          <a:p>
            <a:pPr algn="r"/>
            <a:r>
              <a:rPr lang="vi-VN" sz="2400" b="0" i="0" dirty="0">
                <a:solidFill>
                  <a:srgbClr val="FF0000"/>
                </a:solidFill>
                <a:effectLst/>
                <a:latin typeface="Cambria" panose="02040503050406030204" pitchFamily="18" charset="0"/>
                <a:ea typeface="Cambria" panose="02040503050406030204" pitchFamily="18" charset="0"/>
              </a:rPr>
              <a:t>Đáp số: Cây cam: 80 cây</a:t>
            </a:r>
          </a:p>
          <a:p>
            <a:pPr algn="r"/>
            <a:r>
              <a:rPr lang="en-US" sz="2400" b="0" i="0" dirty="0">
                <a:solidFill>
                  <a:srgbClr val="FF0000"/>
                </a:solidFill>
                <a:effectLst/>
                <a:latin typeface="Cambria" panose="02040503050406030204" pitchFamily="18" charset="0"/>
                <a:ea typeface="Cambria" panose="02040503050406030204" pitchFamily="18" charset="0"/>
              </a:rPr>
              <a:t>     </a:t>
            </a:r>
            <a:r>
              <a:rPr lang="vi-VN" sz="2400" b="0" i="0" dirty="0">
                <a:solidFill>
                  <a:srgbClr val="FF0000"/>
                </a:solidFill>
                <a:effectLst/>
                <a:latin typeface="Cambria" panose="02040503050406030204" pitchFamily="18" charset="0"/>
                <a:ea typeface="Cambria" panose="02040503050406030204" pitchFamily="18" charset="0"/>
              </a:rPr>
              <a:t>Cây xoài: 112 cây</a:t>
            </a:r>
            <a:r>
              <a:rPr lang="en-US" sz="2400" b="0" i="0" dirty="0">
                <a:solidFill>
                  <a:srgbClr val="FF0000"/>
                </a:solidFill>
                <a:effectLst/>
                <a:latin typeface="Cambria" panose="02040503050406030204" pitchFamily="18" charset="0"/>
                <a:ea typeface="Cambria" panose="02040503050406030204" pitchFamily="18" charset="0"/>
              </a:rPr>
              <a:t> </a:t>
            </a:r>
            <a:endParaRPr lang="vi-VN" sz="2400" b="0" i="0" dirty="0">
              <a:solidFill>
                <a:srgbClr val="FF000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78817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left)">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4">
                                            <p:txEl>
                                              <p:pRg st="0" end="0"/>
                                            </p:txEl>
                                          </p:spTgt>
                                        </p:tgtEl>
                                        <p:attrNameLst>
                                          <p:attrName>style.visibility</p:attrName>
                                        </p:attrNameLst>
                                      </p:cBhvr>
                                      <p:to>
                                        <p:strVal val="visible"/>
                                      </p:to>
                                    </p:set>
                                    <p:animEffect transition="in" filter="wipe(down)">
                                      <p:cBhvr>
                                        <p:cTn id="42" dur="500"/>
                                        <p:tgtEl>
                                          <p:spTgt spid="24">
                                            <p:txEl>
                                              <p:pRg st="0" end="0"/>
                                            </p:txEl>
                                          </p:spTgt>
                                        </p:tgtEl>
                                      </p:cBhvr>
                                    </p:animEffect>
                                  </p:childTnLst>
                                </p:cTn>
                              </p:par>
                              <p:par>
                                <p:cTn id="43" presetID="22" presetClass="entr" presetSubtype="4" fill="hold" nodeType="withEffect">
                                  <p:stCondLst>
                                    <p:cond delay="0"/>
                                  </p:stCondLst>
                                  <p:childTnLst>
                                    <p:set>
                                      <p:cBhvr>
                                        <p:cTn id="44" dur="1" fill="hold">
                                          <p:stCondLst>
                                            <p:cond delay="0"/>
                                          </p:stCondLst>
                                        </p:cTn>
                                        <p:tgtEl>
                                          <p:spTgt spid="24">
                                            <p:txEl>
                                              <p:pRg st="1" end="1"/>
                                            </p:txEl>
                                          </p:spTgt>
                                        </p:tgtEl>
                                        <p:attrNameLst>
                                          <p:attrName>style.visibility</p:attrName>
                                        </p:attrNameLst>
                                      </p:cBhvr>
                                      <p:to>
                                        <p:strVal val="visible"/>
                                      </p:to>
                                    </p:set>
                                    <p:animEffect transition="in" filter="wipe(down)">
                                      <p:cBhvr>
                                        <p:cTn id="45" dur="500"/>
                                        <p:tgtEl>
                                          <p:spTgt spid="24">
                                            <p:txEl>
                                              <p:pRg st="1" end="1"/>
                                            </p:txEl>
                                          </p:spTgt>
                                        </p:tgtEl>
                                      </p:cBhvr>
                                    </p:animEffect>
                                  </p:childTnLst>
                                </p:cTn>
                              </p:par>
                              <p:par>
                                <p:cTn id="46" presetID="22" presetClass="entr" presetSubtype="4" fill="hold" nodeType="withEffect">
                                  <p:stCondLst>
                                    <p:cond delay="0"/>
                                  </p:stCondLst>
                                  <p:childTnLst>
                                    <p:set>
                                      <p:cBhvr>
                                        <p:cTn id="47" dur="1" fill="hold">
                                          <p:stCondLst>
                                            <p:cond delay="0"/>
                                          </p:stCondLst>
                                        </p:cTn>
                                        <p:tgtEl>
                                          <p:spTgt spid="24">
                                            <p:txEl>
                                              <p:pRg st="2" end="2"/>
                                            </p:txEl>
                                          </p:spTgt>
                                        </p:tgtEl>
                                        <p:attrNameLst>
                                          <p:attrName>style.visibility</p:attrName>
                                        </p:attrNameLst>
                                      </p:cBhvr>
                                      <p:to>
                                        <p:strVal val="visible"/>
                                      </p:to>
                                    </p:set>
                                    <p:animEffect transition="in" filter="wipe(down)">
                                      <p:cBhvr>
                                        <p:cTn id="48" dur="500"/>
                                        <p:tgtEl>
                                          <p:spTgt spid="24">
                                            <p:txEl>
                                              <p:pRg st="2" end="2"/>
                                            </p:txEl>
                                          </p:spTgt>
                                        </p:tgtEl>
                                      </p:cBhvr>
                                    </p:animEffect>
                                  </p:childTnLst>
                                </p:cTn>
                              </p:par>
                              <p:par>
                                <p:cTn id="49" presetID="22" presetClass="entr" presetSubtype="4" fill="hold" nodeType="withEffect">
                                  <p:stCondLst>
                                    <p:cond delay="0"/>
                                  </p:stCondLst>
                                  <p:childTnLst>
                                    <p:set>
                                      <p:cBhvr>
                                        <p:cTn id="50" dur="1" fill="hold">
                                          <p:stCondLst>
                                            <p:cond delay="0"/>
                                          </p:stCondLst>
                                        </p:cTn>
                                        <p:tgtEl>
                                          <p:spTgt spid="24">
                                            <p:txEl>
                                              <p:pRg st="3" end="3"/>
                                            </p:txEl>
                                          </p:spTgt>
                                        </p:tgtEl>
                                        <p:attrNameLst>
                                          <p:attrName>style.visibility</p:attrName>
                                        </p:attrNameLst>
                                      </p:cBhvr>
                                      <p:to>
                                        <p:strVal val="visible"/>
                                      </p:to>
                                    </p:set>
                                    <p:animEffect transition="in" filter="wipe(down)">
                                      <p:cBhvr>
                                        <p:cTn id="51" dur="500"/>
                                        <p:tgtEl>
                                          <p:spTgt spid="24">
                                            <p:txEl>
                                              <p:pRg st="3" end="3"/>
                                            </p:txEl>
                                          </p:spTgt>
                                        </p:tgtEl>
                                      </p:cBhvr>
                                    </p:animEffect>
                                  </p:childTnLst>
                                </p:cTn>
                              </p:par>
                              <p:par>
                                <p:cTn id="52" presetID="22" presetClass="entr" presetSubtype="4" fill="hold" nodeType="withEffect">
                                  <p:stCondLst>
                                    <p:cond delay="0"/>
                                  </p:stCondLst>
                                  <p:childTnLst>
                                    <p:set>
                                      <p:cBhvr>
                                        <p:cTn id="53" dur="1" fill="hold">
                                          <p:stCondLst>
                                            <p:cond delay="0"/>
                                          </p:stCondLst>
                                        </p:cTn>
                                        <p:tgtEl>
                                          <p:spTgt spid="24">
                                            <p:txEl>
                                              <p:pRg st="4" end="4"/>
                                            </p:txEl>
                                          </p:spTgt>
                                        </p:tgtEl>
                                        <p:attrNameLst>
                                          <p:attrName>style.visibility</p:attrName>
                                        </p:attrNameLst>
                                      </p:cBhvr>
                                      <p:to>
                                        <p:strVal val="visible"/>
                                      </p:to>
                                    </p:set>
                                    <p:animEffect transition="in" filter="wipe(down)">
                                      <p:cBhvr>
                                        <p:cTn id="54" dur="500"/>
                                        <p:tgtEl>
                                          <p:spTgt spid="24">
                                            <p:txEl>
                                              <p:pRg st="4" end="4"/>
                                            </p:txEl>
                                          </p:spTgt>
                                        </p:tgtEl>
                                      </p:cBhvr>
                                    </p:animEffect>
                                  </p:childTnLst>
                                </p:cTn>
                              </p:par>
                              <p:par>
                                <p:cTn id="55" presetID="22" presetClass="entr" presetSubtype="4" fill="hold" nodeType="withEffect">
                                  <p:stCondLst>
                                    <p:cond delay="0"/>
                                  </p:stCondLst>
                                  <p:childTnLst>
                                    <p:set>
                                      <p:cBhvr>
                                        <p:cTn id="56" dur="1" fill="hold">
                                          <p:stCondLst>
                                            <p:cond delay="0"/>
                                          </p:stCondLst>
                                        </p:cTn>
                                        <p:tgtEl>
                                          <p:spTgt spid="24">
                                            <p:txEl>
                                              <p:pRg st="5" end="5"/>
                                            </p:txEl>
                                          </p:spTgt>
                                        </p:tgtEl>
                                        <p:attrNameLst>
                                          <p:attrName>style.visibility</p:attrName>
                                        </p:attrNameLst>
                                      </p:cBhvr>
                                      <p:to>
                                        <p:strVal val="visible"/>
                                      </p:to>
                                    </p:set>
                                    <p:animEffect transition="in" filter="wipe(down)">
                                      <p:cBhvr>
                                        <p:cTn id="57" dur="500"/>
                                        <p:tgtEl>
                                          <p:spTgt spid="24">
                                            <p:txEl>
                                              <p:pRg st="5" end="5"/>
                                            </p:txEl>
                                          </p:spTgt>
                                        </p:tgtEl>
                                      </p:cBhvr>
                                    </p:animEffect>
                                  </p:childTnLst>
                                </p:cTn>
                              </p:par>
                              <p:par>
                                <p:cTn id="58" presetID="22" presetClass="entr" presetSubtype="4" fill="hold" nodeType="withEffect">
                                  <p:stCondLst>
                                    <p:cond delay="0"/>
                                  </p:stCondLst>
                                  <p:childTnLst>
                                    <p:set>
                                      <p:cBhvr>
                                        <p:cTn id="59" dur="1" fill="hold">
                                          <p:stCondLst>
                                            <p:cond delay="0"/>
                                          </p:stCondLst>
                                        </p:cTn>
                                        <p:tgtEl>
                                          <p:spTgt spid="24">
                                            <p:txEl>
                                              <p:pRg st="6" end="6"/>
                                            </p:txEl>
                                          </p:spTgt>
                                        </p:tgtEl>
                                        <p:attrNameLst>
                                          <p:attrName>style.visibility</p:attrName>
                                        </p:attrNameLst>
                                      </p:cBhvr>
                                      <p:to>
                                        <p:strVal val="visible"/>
                                      </p:to>
                                    </p:set>
                                    <p:animEffect transition="in" filter="wipe(down)">
                                      <p:cBhvr>
                                        <p:cTn id="60" dur="500"/>
                                        <p:tgtEl>
                                          <p:spTgt spid="24">
                                            <p:txEl>
                                              <p:pRg st="6" end="6"/>
                                            </p:txEl>
                                          </p:spTgt>
                                        </p:tgtEl>
                                      </p:cBhvr>
                                    </p:animEffect>
                                  </p:childTnLst>
                                </p:cTn>
                              </p:par>
                              <p:par>
                                <p:cTn id="61" presetID="22" presetClass="entr" presetSubtype="4" fill="hold" nodeType="withEffect">
                                  <p:stCondLst>
                                    <p:cond delay="0"/>
                                  </p:stCondLst>
                                  <p:childTnLst>
                                    <p:set>
                                      <p:cBhvr>
                                        <p:cTn id="62" dur="1" fill="hold">
                                          <p:stCondLst>
                                            <p:cond delay="0"/>
                                          </p:stCondLst>
                                        </p:cTn>
                                        <p:tgtEl>
                                          <p:spTgt spid="24">
                                            <p:txEl>
                                              <p:pRg st="7" end="7"/>
                                            </p:txEl>
                                          </p:spTgt>
                                        </p:tgtEl>
                                        <p:attrNameLst>
                                          <p:attrName>style.visibility</p:attrName>
                                        </p:attrNameLst>
                                      </p:cBhvr>
                                      <p:to>
                                        <p:strVal val="visible"/>
                                      </p:to>
                                    </p:set>
                                    <p:animEffect transition="in" filter="wipe(down)">
                                      <p:cBhvr>
                                        <p:cTn id="63" dur="500"/>
                                        <p:tgtEl>
                                          <p:spTgt spid="24">
                                            <p:txEl>
                                              <p:pRg st="7" end="7"/>
                                            </p:txEl>
                                          </p:spTgt>
                                        </p:tgtEl>
                                      </p:cBhvr>
                                    </p:animEffect>
                                  </p:childTnLst>
                                </p:cTn>
                              </p:par>
                              <p:par>
                                <p:cTn id="64" presetID="22" presetClass="entr" presetSubtype="4" fill="hold" nodeType="withEffect">
                                  <p:stCondLst>
                                    <p:cond delay="0"/>
                                  </p:stCondLst>
                                  <p:childTnLst>
                                    <p:set>
                                      <p:cBhvr>
                                        <p:cTn id="65" dur="1" fill="hold">
                                          <p:stCondLst>
                                            <p:cond delay="0"/>
                                          </p:stCondLst>
                                        </p:cTn>
                                        <p:tgtEl>
                                          <p:spTgt spid="24">
                                            <p:txEl>
                                              <p:pRg st="8" end="8"/>
                                            </p:txEl>
                                          </p:spTgt>
                                        </p:tgtEl>
                                        <p:attrNameLst>
                                          <p:attrName>style.visibility</p:attrName>
                                        </p:attrNameLst>
                                      </p:cBhvr>
                                      <p:to>
                                        <p:strVal val="visible"/>
                                      </p:to>
                                    </p:set>
                                    <p:animEffect transition="in" filter="wipe(down)">
                                      <p:cBhvr>
                                        <p:cTn id="66" dur="500"/>
                                        <p:tgtEl>
                                          <p:spTgt spid="24">
                                            <p:txEl>
                                              <p:pRg st="8" end="8"/>
                                            </p:txEl>
                                          </p:spTgt>
                                        </p:tgtEl>
                                      </p:cBhvr>
                                    </p:animEffect>
                                  </p:childTnLst>
                                </p:cTn>
                              </p:par>
                              <p:par>
                                <p:cTn id="67" presetID="22" presetClass="entr" presetSubtype="4" fill="hold" nodeType="withEffect">
                                  <p:stCondLst>
                                    <p:cond delay="0"/>
                                  </p:stCondLst>
                                  <p:childTnLst>
                                    <p:set>
                                      <p:cBhvr>
                                        <p:cTn id="68" dur="1" fill="hold">
                                          <p:stCondLst>
                                            <p:cond delay="0"/>
                                          </p:stCondLst>
                                        </p:cTn>
                                        <p:tgtEl>
                                          <p:spTgt spid="24">
                                            <p:txEl>
                                              <p:pRg st="9" end="9"/>
                                            </p:txEl>
                                          </p:spTgt>
                                        </p:tgtEl>
                                        <p:attrNameLst>
                                          <p:attrName>style.visibility</p:attrName>
                                        </p:attrNameLst>
                                      </p:cBhvr>
                                      <p:to>
                                        <p:strVal val="visible"/>
                                      </p:to>
                                    </p:set>
                                    <p:animEffect transition="in" filter="wipe(down)">
                                      <p:cBhvr>
                                        <p:cTn id="69" dur="500"/>
                                        <p:tgtEl>
                                          <p:spTgt spid="2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30" grpId="0" animBg="1"/>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397510" y="364490"/>
            <a:ext cx="11397615" cy="6128385"/>
          </a:xfrm>
          <a:prstGeom prst="rect">
            <a:avLst/>
          </a:prstGeom>
          <a:solidFill>
            <a:schemeClr val="bg1"/>
          </a:solidFill>
          <a:ln>
            <a:solidFill>
              <a:srgbClr val="F08A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思源黑体 CN Bold" panose="020B0800000000000000"/>
              <a:cs typeface="+mn-cs"/>
            </a:endParaRPr>
          </a:p>
        </p:txBody>
      </p:sp>
      <p:sp>
        <p:nvSpPr>
          <p:cNvPr id="3" name="Oval 2">
            <a:extLst>
              <a:ext uri="{FF2B5EF4-FFF2-40B4-BE49-F238E27FC236}">
                <a16:creationId xmlns:a16="http://schemas.microsoft.com/office/drawing/2014/main" id="{F3002FD6-E350-4FF3-6CCD-957178A856B0}"/>
              </a:ext>
            </a:extLst>
          </p:cNvPr>
          <p:cNvSpPr/>
          <p:nvPr/>
        </p:nvSpPr>
        <p:spPr>
          <a:xfrm>
            <a:off x="497840" y="508000"/>
            <a:ext cx="568960" cy="56896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sp>
        <p:nvSpPr>
          <p:cNvPr id="5" name="TextBox 4">
            <a:extLst>
              <a:ext uri="{FF2B5EF4-FFF2-40B4-BE49-F238E27FC236}">
                <a16:creationId xmlns:a16="http://schemas.microsoft.com/office/drawing/2014/main" id="{9837179B-9171-2436-501D-E1BA057F0A6F}"/>
              </a:ext>
            </a:extLst>
          </p:cNvPr>
          <p:cNvSpPr txBox="1"/>
          <p:nvPr/>
        </p:nvSpPr>
        <p:spPr>
          <a:xfrm>
            <a:off x="1158240" y="467360"/>
            <a:ext cx="10617200" cy="1815882"/>
          </a:xfrm>
          <a:prstGeom prst="rect">
            <a:avLst/>
          </a:prstGeom>
          <a:noFill/>
        </p:spPr>
        <p:txBody>
          <a:bodyPr wrap="square" rtlCol="0">
            <a:spAutoFit/>
          </a:bodyPr>
          <a:lstStyle/>
          <a:p>
            <a:pPr lvl="0" algn="just"/>
            <a:r>
              <a:rPr lang="vi-VN" sz="2800" dirty="0">
                <a:solidFill>
                  <a:srgbClr val="000000"/>
                </a:solidFill>
                <a:latin typeface="Cambria" panose="02040503050406030204" pitchFamily="18" charset="0"/>
                <a:ea typeface="Cambria" panose="02040503050406030204" pitchFamily="18" charset="0"/>
              </a:rPr>
              <a:t>Ở một cửa hàng, trong một quý, số lượng ti vi bán trực tiếp tại cửa hàng ít hơn số lượng ti vi bán trực tuyến là 42 chiếc. Biết rằng số lượng ti vi bán trực tuyến gấp 3 lần số lượng ti vi bán trực tiếp. Tính số lượng ti vi bán trực tiếp trong quý đó.</a:t>
            </a: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pic>
        <p:nvPicPr>
          <p:cNvPr id="6" name="Picture 5">
            <a:extLst>
              <a:ext uri="{FF2B5EF4-FFF2-40B4-BE49-F238E27FC236}">
                <a16:creationId xmlns:a16="http://schemas.microsoft.com/office/drawing/2014/main" id="{0FBBDACB-4D47-FA96-F04B-7B79FD563794}"/>
              </a:ext>
            </a:extLst>
          </p:cNvPr>
          <p:cNvPicPr>
            <a:picLocks noChangeAspect="1"/>
          </p:cNvPicPr>
          <p:nvPr/>
        </p:nvPicPr>
        <p:blipFill>
          <a:blip r:embed="rId3"/>
          <a:stretch>
            <a:fillRect/>
          </a:stretch>
        </p:blipFill>
        <p:spPr>
          <a:xfrm>
            <a:off x="2817812" y="2403157"/>
            <a:ext cx="7267575" cy="3819525"/>
          </a:xfrm>
          <a:prstGeom prst="rect">
            <a:avLst/>
          </a:prstGeom>
        </p:spPr>
      </p:pic>
    </p:spTree>
    <p:extLst>
      <p:ext uri="{BB962C8B-B14F-4D97-AF65-F5344CB8AC3E}">
        <p14:creationId xmlns:p14="http://schemas.microsoft.com/office/powerpoint/2010/main" val="1974343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9Slide.vn</Template>
  <TotalTime>772</TotalTime>
  <Words>462</Words>
  <Application>Microsoft Office PowerPoint</Application>
  <PresentationFormat>Widescreen</PresentationFormat>
  <Paragraphs>56</Paragraphs>
  <Slides>14</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14</vt:i4>
      </vt:variant>
    </vt:vector>
  </HeadingPairs>
  <TitlesOfParts>
    <vt:vector size="24" baseType="lpstr">
      <vt:lpstr>思源黑体 CN Bold</vt:lpstr>
      <vt:lpstr>#9Slide07 SFU Rhythm</vt:lpstr>
      <vt:lpstr>Arial</vt:lpstr>
      <vt:lpstr>Calibri</vt:lpstr>
      <vt:lpstr>Cambria</vt:lpstr>
      <vt:lpstr>Cambria Math</vt:lpstr>
      <vt:lpstr>Times New Roman</vt:lpstr>
      <vt:lpstr>UTM Avo</vt:lpstr>
      <vt:lpstr>Custom Design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Nhan Nguyen</cp:lastModifiedBy>
  <cp:revision>6</cp:revision>
  <dcterms:created xsi:type="dcterms:W3CDTF">2021-11-01T08:16:00Z</dcterms:created>
  <dcterms:modified xsi:type="dcterms:W3CDTF">2024-09-14T08:03:34Z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0AB7821EFDC245FBBD1062A4F449B7FF</vt:lpwstr>
  </property>
  <property fmtid="{D5CDD505-2E9C-101B-9397-08002B2CF9AE}" pid="3" name="KSOProductBuildVer">
    <vt:lpwstr>1033-11.2.0.11029</vt:lpwstr>
  </property>
</Properties>
</file>